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8"/>
  </p:notesMasterIdLst>
  <p:sldIdLst>
    <p:sldId id="594" r:id="rId2"/>
    <p:sldId id="260" r:id="rId3"/>
    <p:sldId id="300" r:id="rId4"/>
    <p:sldId id="319" r:id="rId5"/>
    <p:sldId id="325" r:id="rId6"/>
    <p:sldId id="595" r:id="rId7"/>
    <p:sldId id="580" r:id="rId8"/>
    <p:sldId id="392" r:id="rId9"/>
    <p:sldId id="340" r:id="rId10"/>
    <p:sldId id="593" r:id="rId11"/>
    <p:sldId id="331" r:id="rId12"/>
    <p:sldId id="259" r:id="rId13"/>
    <p:sldId id="596" r:id="rId14"/>
    <p:sldId id="609" r:id="rId15"/>
    <p:sldId id="611" r:id="rId16"/>
    <p:sldId id="610" r:id="rId17"/>
    <p:sldId id="608" r:id="rId18"/>
    <p:sldId id="612" r:id="rId19"/>
    <p:sldId id="607" r:id="rId20"/>
    <p:sldId id="600" r:id="rId21"/>
    <p:sldId id="613" r:id="rId22"/>
    <p:sldId id="601" r:id="rId23"/>
    <p:sldId id="378" r:id="rId24"/>
    <p:sldId id="614" r:id="rId25"/>
    <p:sldId id="615" r:id="rId26"/>
    <p:sldId id="597" r:id="rId27"/>
    <p:sldId id="385" r:id="rId28"/>
    <p:sldId id="833" r:id="rId29"/>
    <p:sldId id="603" r:id="rId30"/>
    <p:sldId id="835" r:id="rId31"/>
    <p:sldId id="807" r:id="rId32"/>
    <p:sldId id="616" r:id="rId33"/>
    <p:sldId id="604" r:id="rId34"/>
    <p:sldId id="836" r:id="rId35"/>
    <p:sldId id="837" r:id="rId36"/>
    <p:sldId id="341"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8B9"/>
    <a:srgbClr val="0019FF"/>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336732-C8B6-1247-BB98-8D90FCEB993F}" v="1" dt="2021-01-12T06:42:57.855"/>
  </p1510:revLst>
</p1510:revInfo>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660"/>
    <p:restoredTop sz="91281"/>
  </p:normalViewPr>
  <p:slideViewPr>
    <p:cSldViewPr snapToGrid="0" snapToObjects="1">
      <p:cViewPr varScale="1">
        <p:scale>
          <a:sx n="97" d="100"/>
          <a:sy n="97" d="100"/>
        </p:scale>
        <p:origin x="24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Q Z" userId="0598117016cd6850" providerId="LiveId" clId="{1E336732-C8B6-1247-BB98-8D90FCEB993F}"/>
    <pc:docChg chg="custSel modSld">
      <pc:chgData name="Q Z" userId="0598117016cd6850" providerId="LiveId" clId="{1E336732-C8B6-1247-BB98-8D90FCEB993F}" dt="2021-01-12T06:42:57.854" v="267"/>
      <pc:docMkLst>
        <pc:docMk/>
      </pc:docMkLst>
      <pc:sldChg chg="addSp">
        <pc:chgData name="Q Z" userId="0598117016cd6850" providerId="LiveId" clId="{1E336732-C8B6-1247-BB98-8D90FCEB993F}" dt="2021-01-12T06:42:57.854" v="267"/>
        <pc:sldMkLst>
          <pc:docMk/>
          <pc:sldMk cId="532418191" sldId="261"/>
        </pc:sldMkLst>
        <pc:inkChg chg="add">
          <ac:chgData name="Q Z" userId="0598117016cd6850" providerId="LiveId" clId="{1E336732-C8B6-1247-BB98-8D90FCEB993F}" dt="2021-01-12T06:42:57.854" v="267"/>
          <ac:inkMkLst>
            <pc:docMk/>
            <pc:sldMk cId="532418191" sldId="261"/>
            <ac:inkMk id="3" creationId="{A30FF634-57C9-7447-A2A9-0989AB6EC147}"/>
          </ac:inkMkLst>
        </pc:inkChg>
      </pc:sldChg>
      <pc:sldChg chg="addSp">
        <pc:chgData name="Q Z" userId="0598117016cd6850" providerId="LiveId" clId="{1E336732-C8B6-1247-BB98-8D90FCEB993F}" dt="2021-01-12T06:42:57.854" v="267"/>
        <pc:sldMkLst>
          <pc:docMk/>
          <pc:sldMk cId="200450022" sldId="262"/>
        </pc:sldMkLst>
        <pc:inkChg chg="add">
          <ac:chgData name="Q Z" userId="0598117016cd6850" providerId="LiveId" clId="{1E336732-C8B6-1247-BB98-8D90FCEB993F}" dt="2021-01-12T06:42:57.854" v="267"/>
          <ac:inkMkLst>
            <pc:docMk/>
            <pc:sldMk cId="200450022" sldId="262"/>
            <ac:inkMk id="3" creationId="{60C952EA-9E65-F140-B5F4-DC99132B4E6A}"/>
          </ac:inkMkLst>
        </pc:inkChg>
      </pc:sldChg>
      <pc:sldChg chg="addSp">
        <pc:chgData name="Q Z" userId="0598117016cd6850" providerId="LiveId" clId="{1E336732-C8B6-1247-BB98-8D90FCEB993F}" dt="2021-01-12T06:42:57.854" v="267"/>
        <pc:sldMkLst>
          <pc:docMk/>
          <pc:sldMk cId="2495955489" sldId="264"/>
        </pc:sldMkLst>
        <pc:inkChg chg="add">
          <ac:chgData name="Q Z" userId="0598117016cd6850" providerId="LiveId" clId="{1E336732-C8B6-1247-BB98-8D90FCEB993F}" dt="2021-01-12T06:42:57.854" v="267"/>
          <ac:inkMkLst>
            <pc:docMk/>
            <pc:sldMk cId="2495955489" sldId="264"/>
            <ac:inkMk id="6" creationId="{32BCD74E-1CC4-E842-8CA9-181800AB9985}"/>
          </ac:inkMkLst>
        </pc:inkChg>
      </pc:sldChg>
      <pc:sldChg chg="addSp">
        <pc:chgData name="Q Z" userId="0598117016cd6850" providerId="LiveId" clId="{1E336732-C8B6-1247-BB98-8D90FCEB993F}" dt="2021-01-12T06:42:57.854" v="267"/>
        <pc:sldMkLst>
          <pc:docMk/>
          <pc:sldMk cId="3318632322" sldId="265"/>
        </pc:sldMkLst>
        <pc:inkChg chg="add">
          <ac:chgData name="Q Z" userId="0598117016cd6850" providerId="LiveId" clId="{1E336732-C8B6-1247-BB98-8D90FCEB993F}" dt="2021-01-12T06:42:57.854" v="267"/>
          <ac:inkMkLst>
            <pc:docMk/>
            <pc:sldMk cId="3318632322" sldId="265"/>
            <ac:inkMk id="4" creationId="{B8BFEC17-95EF-214A-97B0-07A7611296C6}"/>
          </ac:inkMkLst>
        </pc:inkChg>
      </pc:sldChg>
      <pc:sldChg chg="addSp">
        <pc:chgData name="Q Z" userId="0598117016cd6850" providerId="LiveId" clId="{1E336732-C8B6-1247-BB98-8D90FCEB993F}" dt="2021-01-12T06:42:57.854" v="267"/>
        <pc:sldMkLst>
          <pc:docMk/>
          <pc:sldMk cId="502340965" sldId="274"/>
        </pc:sldMkLst>
        <pc:inkChg chg="add">
          <ac:chgData name="Q Z" userId="0598117016cd6850" providerId="LiveId" clId="{1E336732-C8B6-1247-BB98-8D90FCEB993F}" dt="2021-01-12T06:42:57.854" v="267"/>
          <ac:inkMkLst>
            <pc:docMk/>
            <pc:sldMk cId="502340965" sldId="274"/>
            <ac:inkMk id="5" creationId="{86494887-27ED-4E4F-AE19-1D4461D58E14}"/>
          </ac:inkMkLst>
        </pc:inkChg>
      </pc:sldChg>
      <pc:sldChg chg="addSp">
        <pc:chgData name="Q Z" userId="0598117016cd6850" providerId="LiveId" clId="{1E336732-C8B6-1247-BB98-8D90FCEB993F}" dt="2021-01-12T06:42:57.854" v="267"/>
        <pc:sldMkLst>
          <pc:docMk/>
          <pc:sldMk cId="3678248846" sldId="277"/>
        </pc:sldMkLst>
        <pc:inkChg chg="add">
          <ac:chgData name="Q Z" userId="0598117016cd6850" providerId="LiveId" clId="{1E336732-C8B6-1247-BB98-8D90FCEB993F}" dt="2021-01-12T06:42:57.854" v="267"/>
          <ac:inkMkLst>
            <pc:docMk/>
            <pc:sldMk cId="3678248846" sldId="277"/>
            <ac:inkMk id="5" creationId="{EF01DF33-D127-9845-9AB3-86A8074B59B4}"/>
          </ac:inkMkLst>
        </pc:inkChg>
      </pc:sldChg>
      <pc:sldChg chg="addSp">
        <pc:chgData name="Q Z" userId="0598117016cd6850" providerId="LiveId" clId="{1E336732-C8B6-1247-BB98-8D90FCEB993F}" dt="2021-01-12T06:42:57.854" v="267"/>
        <pc:sldMkLst>
          <pc:docMk/>
          <pc:sldMk cId="2548179530" sldId="281"/>
        </pc:sldMkLst>
        <pc:inkChg chg="add">
          <ac:chgData name="Q Z" userId="0598117016cd6850" providerId="LiveId" clId="{1E336732-C8B6-1247-BB98-8D90FCEB993F}" dt="2021-01-12T06:42:57.854" v="267"/>
          <ac:inkMkLst>
            <pc:docMk/>
            <pc:sldMk cId="2548179530" sldId="281"/>
            <ac:inkMk id="5" creationId="{FCF82DE6-E3B1-C24C-8507-9D117A6BDB32}"/>
          </ac:inkMkLst>
        </pc:inkChg>
      </pc:sldChg>
      <pc:sldChg chg="addSp">
        <pc:chgData name="Q Z" userId="0598117016cd6850" providerId="LiveId" clId="{1E336732-C8B6-1247-BB98-8D90FCEB993F}" dt="2021-01-12T06:42:57.854" v="267"/>
        <pc:sldMkLst>
          <pc:docMk/>
          <pc:sldMk cId="1688405579" sldId="283"/>
        </pc:sldMkLst>
        <pc:inkChg chg="add">
          <ac:chgData name="Q Z" userId="0598117016cd6850" providerId="LiveId" clId="{1E336732-C8B6-1247-BB98-8D90FCEB993F}" dt="2021-01-12T06:42:57.854" v="267"/>
          <ac:inkMkLst>
            <pc:docMk/>
            <pc:sldMk cId="1688405579" sldId="283"/>
            <ac:inkMk id="4" creationId="{1EE2DC9D-3483-374E-9030-025F16FF530B}"/>
          </ac:inkMkLst>
        </pc:inkChg>
      </pc:sldChg>
      <pc:sldChg chg="addSp">
        <pc:chgData name="Q Z" userId="0598117016cd6850" providerId="LiveId" clId="{1E336732-C8B6-1247-BB98-8D90FCEB993F}" dt="2021-01-12T06:42:57.854" v="267"/>
        <pc:sldMkLst>
          <pc:docMk/>
          <pc:sldMk cId="1740026222" sldId="286"/>
        </pc:sldMkLst>
        <pc:inkChg chg="add">
          <ac:chgData name="Q Z" userId="0598117016cd6850" providerId="LiveId" clId="{1E336732-C8B6-1247-BB98-8D90FCEB993F}" dt="2021-01-12T06:42:57.854" v="267"/>
          <ac:inkMkLst>
            <pc:docMk/>
            <pc:sldMk cId="1740026222" sldId="286"/>
            <ac:inkMk id="5" creationId="{51BFC437-AB53-E04E-B9D7-7F023A3FBEA2}"/>
          </ac:inkMkLst>
        </pc:inkChg>
      </pc:sldChg>
      <pc:sldChg chg="addSp">
        <pc:chgData name="Q Z" userId="0598117016cd6850" providerId="LiveId" clId="{1E336732-C8B6-1247-BB98-8D90FCEB993F}" dt="2021-01-12T06:42:57.854" v="267"/>
        <pc:sldMkLst>
          <pc:docMk/>
          <pc:sldMk cId="1144012446" sldId="295"/>
        </pc:sldMkLst>
        <pc:inkChg chg="add">
          <ac:chgData name="Q Z" userId="0598117016cd6850" providerId="LiveId" clId="{1E336732-C8B6-1247-BB98-8D90FCEB993F}" dt="2021-01-12T06:42:57.854" v="267"/>
          <ac:inkMkLst>
            <pc:docMk/>
            <pc:sldMk cId="1144012446" sldId="295"/>
            <ac:inkMk id="4" creationId="{3C202D86-3016-534E-83B1-6176C2AE0675}"/>
          </ac:inkMkLst>
        </pc:inkChg>
      </pc:sldChg>
      <pc:sldChg chg="addSp">
        <pc:chgData name="Q Z" userId="0598117016cd6850" providerId="LiveId" clId="{1E336732-C8B6-1247-BB98-8D90FCEB993F}" dt="2021-01-12T06:42:57.854" v="267"/>
        <pc:sldMkLst>
          <pc:docMk/>
          <pc:sldMk cId="800579994" sldId="298"/>
        </pc:sldMkLst>
        <pc:inkChg chg="add">
          <ac:chgData name="Q Z" userId="0598117016cd6850" providerId="LiveId" clId="{1E336732-C8B6-1247-BB98-8D90FCEB993F}" dt="2021-01-12T06:42:57.854" v="267"/>
          <ac:inkMkLst>
            <pc:docMk/>
            <pc:sldMk cId="800579994" sldId="298"/>
            <ac:inkMk id="3" creationId="{B1D23E70-D545-4040-85EB-59B1CFB82A4A}"/>
          </ac:inkMkLst>
        </pc:inkChg>
      </pc:sldChg>
      <pc:sldChg chg="modSp mod">
        <pc:chgData name="Q Z" userId="0598117016cd6850" providerId="LiveId" clId="{1E336732-C8B6-1247-BB98-8D90FCEB993F}" dt="2021-01-12T00:36:45.806" v="176" actId="20577"/>
        <pc:sldMkLst>
          <pc:docMk/>
          <pc:sldMk cId="1668323801" sldId="300"/>
        </pc:sldMkLst>
        <pc:spChg chg="mod">
          <ac:chgData name="Q Z" userId="0598117016cd6850" providerId="LiveId" clId="{1E336732-C8B6-1247-BB98-8D90FCEB993F}" dt="2021-01-12T00:36:45.806" v="176" actId="20577"/>
          <ac:spMkLst>
            <pc:docMk/>
            <pc:sldMk cId="1668323801" sldId="300"/>
            <ac:spMk id="3" creationId="{551CAB00-106C-FD48-80DB-4E60597D50E9}"/>
          </ac:spMkLst>
        </pc:spChg>
      </pc:sldChg>
      <pc:sldChg chg="addSp">
        <pc:chgData name="Q Z" userId="0598117016cd6850" providerId="LiveId" clId="{1E336732-C8B6-1247-BB98-8D90FCEB993F}" dt="2021-01-12T06:42:57.854" v="267"/>
        <pc:sldMkLst>
          <pc:docMk/>
          <pc:sldMk cId="3105363865" sldId="302"/>
        </pc:sldMkLst>
        <pc:inkChg chg="add">
          <ac:chgData name="Q Z" userId="0598117016cd6850" providerId="LiveId" clId="{1E336732-C8B6-1247-BB98-8D90FCEB993F}" dt="2021-01-12T06:42:57.854" v="267"/>
          <ac:inkMkLst>
            <pc:docMk/>
            <pc:sldMk cId="3105363865" sldId="302"/>
            <ac:inkMk id="4" creationId="{8587AAA6-D756-A64B-93AF-74519FE60536}"/>
          </ac:inkMkLst>
        </pc:inkChg>
      </pc:sldChg>
      <pc:sldChg chg="addSp">
        <pc:chgData name="Q Z" userId="0598117016cd6850" providerId="LiveId" clId="{1E336732-C8B6-1247-BB98-8D90FCEB993F}" dt="2021-01-12T06:42:57.854" v="267"/>
        <pc:sldMkLst>
          <pc:docMk/>
          <pc:sldMk cId="2062287952" sldId="304"/>
        </pc:sldMkLst>
        <pc:inkChg chg="add">
          <ac:chgData name="Q Z" userId="0598117016cd6850" providerId="LiveId" clId="{1E336732-C8B6-1247-BB98-8D90FCEB993F}" dt="2021-01-12T06:42:57.854" v="267"/>
          <ac:inkMkLst>
            <pc:docMk/>
            <pc:sldMk cId="2062287952" sldId="304"/>
            <ac:inkMk id="2" creationId="{7C6ADA49-4D6A-3340-9313-17AFD1137008}"/>
          </ac:inkMkLst>
        </pc:inkChg>
      </pc:sldChg>
      <pc:sldChg chg="addSp">
        <pc:chgData name="Q Z" userId="0598117016cd6850" providerId="LiveId" clId="{1E336732-C8B6-1247-BB98-8D90FCEB993F}" dt="2021-01-12T06:42:57.854" v="267"/>
        <pc:sldMkLst>
          <pc:docMk/>
          <pc:sldMk cId="1989142146" sldId="307"/>
        </pc:sldMkLst>
        <pc:inkChg chg="add">
          <ac:chgData name="Q Z" userId="0598117016cd6850" providerId="LiveId" clId="{1E336732-C8B6-1247-BB98-8D90FCEB993F}" dt="2021-01-12T06:42:57.854" v="267"/>
          <ac:inkMkLst>
            <pc:docMk/>
            <pc:sldMk cId="1989142146" sldId="307"/>
            <ac:inkMk id="4" creationId="{79E07468-77F3-514C-B80C-802205A48887}"/>
          </ac:inkMkLst>
        </pc:inkChg>
      </pc:sldChg>
      <pc:sldChg chg="addSp">
        <pc:chgData name="Q Z" userId="0598117016cd6850" providerId="LiveId" clId="{1E336732-C8B6-1247-BB98-8D90FCEB993F}" dt="2021-01-12T06:42:57.854" v="267"/>
        <pc:sldMkLst>
          <pc:docMk/>
          <pc:sldMk cId="3545004305" sldId="308"/>
        </pc:sldMkLst>
        <pc:inkChg chg="add">
          <ac:chgData name="Q Z" userId="0598117016cd6850" providerId="LiveId" clId="{1E336732-C8B6-1247-BB98-8D90FCEB993F}" dt="2021-01-12T06:42:57.854" v="267"/>
          <ac:inkMkLst>
            <pc:docMk/>
            <pc:sldMk cId="3545004305" sldId="308"/>
            <ac:inkMk id="4" creationId="{5C043EB2-8D58-D448-A5A6-EF951083F642}"/>
          </ac:inkMkLst>
        </pc:inkChg>
      </pc:sldChg>
      <pc:sldChg chg="addSp modSp mod">
        <pc:chgData name="Q Z" userId="0598117016cd6850" providerId="LiveId" clId="{1E336732-C8B6-1247-BB98-8D90FCEB993F}" dt="2021-01-12T06:42:57.854" v="267"/>
        <pc:sldMkLst>
          <pc:docMk/>
          <pc:sldMk cId="581332896" sldId="309"/>
        </pc:sldMkLst>
        <pc:spChg chg="mod">
          <ac:chgData name="Q Z" userId="0598117016cd6850" providerId="LiveId" clId="{1E336732-C8B6-1247-BB98-8D90FCEB993F}" dt="2021-01-12T00:40:56.082" v="266" actId="113"/>
          <ac:spMkLst>
            <pc:docMk/>
            <pc:sldMk cId="581332896" sldId="309"/>
            <ac:spMk id="3" creationId="{1B15B996-5952-CA44-90B0-02ABAA4EAC6C}"/>
          </ac:spMkLst>
        </pc:spChg>
        <pc:inkChg chg="add">
          <ac:chgData name="Q Z" userId="0598117016cd6850" providerId="LiveId" clId="{1E336732-C8B6-1247-BB98-8D90FCEB993F}" dt="2021-01-12T06:42:57.854" v="267"/>
          <ac:inkMkLst>
            <pc:docMk/>
            <pc:sldMk cId="581332896" sldId="309"/>
            <ac:inkMk id="4" creationId="{B47DC87F-0A15-2342-BA53-E570C6B9257C}"/>
          </ac:inkMkLst>
        </pc:inkChg>
      </pc:sldChg>
      <pc:sldChg chg="addSp">
        <pc:chgData name="Q Z" userId="0598117016cd6850" providerId="LiveId" clId="{1E336732-C8B6-1247-BB98-8D90FCEB993F}" dt="2021-01-12T06:42:57.854" v="267"/>
        <pc:sldMkLst>
          <pc:docMk/>
          <pc:sldMk cId="758662977" sldId="313"/>
        </pc:sldMkLst>
        <pc:inkChg chg="add">
          <ac:chgData name="Q Z" userId="0598117016cd6850" providerId="LiveId" clId="{1E336732-C8B6-1247-BB98-8D90FCEB993F}" dt="2021-01-12T06:42:57.854" v="267"/>
          <ac:inkMkLst>
            <pc:docMk/>
            <pc:sldMk cId="758662977" sldId="313"/>
            <ac:inkMk id="6" creationId="{236CEAF4-9349-8C43-97FA-E755F87043D3}"/>
          </ac:inkMkLst>
        </pc:inkChg>
      </pc:sldChg>
      <pc:sldChg chg="addSp">
        <pc:chgData name="Q Z" userId="0598117016cd6850" providerId="LiveId" clId="{1E336732-C8B6-1247-BB98-8D90FCEB993F}" dt="2021-01-12T06:42:57.854" v="267"/>
        <pc:sldMkLst>
          <pc:docMk/>
          <pc:sldMk cId="806699933" sldId="314"/>
        </pc:sldMkLst>
        <pc:inkChg chg="add">
          <ac:chgData name="Q Z" userId="0598117016cd6850" providerId="LiveId" clId="{1E336732-C8B6-1247-BB98-8D90FCEB993F}" dt="2021-01-12T06:42:57.854" v="267"/>
          <ac:inkMkLst>
            <pc:docMk/>
            <pc:sldMk cId="806699933" sldId="314"/>
            <ac:inkMk id="4" creationId="{824F5F81-9516-B84B-85A3-183C8C8282B0}"/>
          </ac:inkMkLst>
        </pc:inkChg>
      </pc:sldChg>
      <pc:sldChg chg="addSp">
        <pc:chgData name="Q Z" userId="0598117016cd6850" providerId="LiveId" clId="{1E336732-C8B6-1247-BB98-8D90FCEB993F}" dt="2021-01-12T06:42:57.854" v="267"/>
        <pc:sldMkLst>
          <pc:docMk/>
          <pc:sldMk cId="690263055" sldId="315"/>
        </pc:sldMkLst>
        <pc:inkChg chg="add">
          <ac:chgData name="Q Z" userId="0598117016cd6850" providerId="LiveId" clId="{1E336732-C8B6-1247-BB98-8D90FCEB993F}" dt="2021-01-12T06:42:57.854" v="267"/>
          <ac:inkMkLst>
            <pc:docMk/>
            <pc:sldMk cId="690263055" sldId="315"/>
            <ac:inkMk id="6" creationId="{1D5ABB7D-7DB8-0242-92E5-1AC09ED25904}"/>
          </ac:inkMkLst>
        </pc:inkChg>
      </pc:sldChg>
      <pc:sldChg chg="addSp">
        <pc:chgData name="Q Z" userId="0598117016cd6850" providerId="LiveId" clId="{1E336732-C8B6-1247-BB98-8D90FCEB993F}" dt="2021-01-12T06:42:57.854" v="267"/>
        <pc:sldMkLst>
          <pc:docMk/>
          <pc:sldMk cId="938421699" sldId="320"/>
        </pc:sldMkLst>
        <pc:inkChg chg="add">
          <ac:chgData name="Q Z" userId="0598117016cd6850" providerId="LiveId" clId="{1E336732-C8B6-1247-BB98-8D90FCEB993F}" dt="2021-01-12T06:42:57.854" v="267"/>
          <ac:inkMkLst>
            <pc:docMk/>
            <pc:sldMk cId="938421699" sldId="320"/>
            <ac:inkMk id="4" creationId="{F6C17624-A201-7443-A1EF-5BEF317DC94F}"/>
          </ac:inkMkLst>
        </pc:inkChg>
      </pc:sldChg>
      <pc:sldChg chg="addSp">
        <pc:chgData name="Q Z" userId="0598117016cd6850" providerId="LiveId" clId="{1E336732-C8B6-1247-BB98-8D90FCEB993F}" dt="2021-01-12T06:42:57.854" v="267"/>
        <pc:sldMkLst>
          <pc:docMk/>
          <pc:sldMk cId="108173595" sldId="321"/>
        </pc:sldMkLst>
        <pc:inkChg chg="add">
          <ac:chgData name="Q Z" userId="0598117016cd6850" providerId="LiveId" clId="{1E336732-C8B6-1247-BB98-8D90FCEB993F}" dt="2021-01-12T06:42:57.854" v="267"/>
          <ac:inkMkLst>
            <pc:docMk/>
            <pc:sldMk cId="108173595" sldId="321"/>
            <ac:inkMk id="5" creationId="{50BE96FE-AAC5-B447-9208-F7FE53F6A0B9}"/>
          </ac:inkMkLst>
        </pc:inkChg>
      </pc:sldChg>
      <pc:sldChg chg="addSp">
        <pc:chgData name="Q Z" userId="0598117016cd6850" providerId="LiveId" clId="{1E336732-C8B6-1247-BB98-8D90FCEB993F}" dt="2021-01-12T06:42:57.854" v="267"/>
        <pc:sldMkLst>
          <pc:docMk/>
          <pc:sldMk cId="82143924" sldId="322"/>
        </pc:sldMkLst>
        <pc:inkChg chg="add">
          <ac:chgData name="Q Z" userId="0598117016cd6850" providerId="LiveId" clId="{1E336732-C8B6-1247-BB98-8D90FCEB993F}" dt="2021-01-12T06:42:57.854" v="267"/>
          <ac:inkMkLst>
            <pc:docMk/>
            <pc:sldMk cId="82143924" sldId="322"/>
            <ac:inkMk id="4" creationId="{F0D28E15-1894-8146-8F56-660176DCC755}"/>
          </ac:inkMkLst>
        </pc:inkChg>
      </pc:sldChg>
      <pc:sldChg chg="addSp">
        <pc:chgData name="Q Z" userId="0598117016cd6850" providerId="LiveId" clId="{1E336732-C8B6-1247-BB98-8D90FCEB993F}" dt="2021-01-12T06:42:57.854" v="267"/>
        <pc:sldMkLst>
          <pc:docMk/>
          <pc:sldMk cId="1207180606" sldId="323"/>
        </pc:sldMkLst>
        <pc:inkChg chg="add">
          <ac:chgData name="Q Z" userId="0598117016cd6850" providerId="LiveId" clId="{1E336732-C8B6-1247-BB98-8D90FCEB993F}" dt="2021-01-12T06:42:57.854" v="267"/>
          <ac:inkMkLst>
            <pc:docMk/>
            <pc:sldMk cId="1207180606" sldId="323"/>
            <ac:inkMk id="5" creationId="{D1CB38B3-DBF0-1043-9BE1-8314B02773AE}"/>
          </ac:inkMkLst>
        </pc:inkChg>
      </pc:sldChg>
      <pc:sldChg chg="addSp">
        <pc:chgData name="Q Z" userId="0598117016cd6850" providerId="LiveId" clId="{1E336732-C8B6-1247-BB98-8D90FCEB993F}" dt="2021-01-12T06:42:57.854" v="267"/>
        <pc:sldMkLst>
          <pc:docMk/>
          <pc:sldMk cId="2223405279" sldId="327"/>
        </pc:sldMkLst>
        <pc:inkChg chg="add">
          <ac:chgData name="Q Z" userId="0598117016cd6850" providerId="LiveId" clId="{1E336732-C8B6-1247-BB98-8D90FCEB993F}" dt="2021-01-12T06:42:57.854" v="267"/>
          <ac:inkMkLst>
            <pc:docMk/>
            <pc:sldMk cId="2223405279" sldId="327"/>
            <ac:inkMk id="4" creationId="{BFFBAD07-1ABE-7246-BB7B-7B93C6C05F60}"/>
          </ac:inkMkLst>
        </pc:inkChg>
      </pc:sldChg>
      <pc:sldChg chg="addSp">
        <pc:chgData name="Q Z" userId="0598117016cd6850" providerId="LiveId" clId="{1E336732-C8B6-1247-BB98-8D90FCEB993F}" dt="2021-01-12T06:42:57.854" v="267"/>
        <pc:sldMkLst>
          <pc:docMk/>
          <pc:sldMk cId="2580820078" sldId="329"/>
        </pc:sldMkLst>
        <pc:inkChg chg="add">
          <ac:chgData name="Q Z" userId="0598117016cd6850" providerId="LiveId" clId="{1E336732-C8B6-1247-BB98-8D90FCEB993F}" dt="2021-01-12T06:42:57.854" v="267"/>
          <ac:inkMkLst>
            <pc:docMk/>
            <pc:sldMk cId="2580820078" sldId="329"/>
            <ac:inkMk id="6" creationId="{B5F4D88E-6934-564D-BE81-1340A8E269EB}"/>
          </ac:inkMkLst>
        </pc:inkChg>
      </pc:sldChg>
      <pc:sldChg chg="addSp">
        <pc:chgData name="Q Z" userId="0598117016cd6850" providerId="LiveId" clId="{1E336732-C8B6-1247-BB98-8D90FCEB993F}" dt="2021-01-12T06:42:57.854" v="267"/>
        <pc:sldMkLst>
          <pc:docMk/>
          <pc:sldMk cId="3730086564" sldId="331"/>
        </pc:sldMkLst>
        <pc:inkChg chg="add">
          <ac:chgData name="Q Z" userId="0598117016cd6850" providerId="LiveId" clId="{1E336732-C8B6-1247-BB98-8D90FCEB993F}" dt="2021-01-12T06:42:57.854" v="267"/>
          <ac:inkMkLst>
            <pc:docMk/>
            <pc:sldMk cId="3730086564" sldId="331"/>
            <ac:inkMk id="4" creationId="{F8ED0622-DF26-A748-84B6-474F576CC577}"/>
          </ac:inkMkLst>
        </pc:inkChg>
      </pc:sldChg>
    </pc:docChg>
  </pc:docChgLst>
  <pc:docChgLst>
    <pc:chgData name="Q Z" userId="0598117016cd6850" providerId="LiveId" clId="{D2FDEEAF-84E1-154D-A946-0BAEA53F7449}"/>
    <pc:docChg chg="undo custSel addSld delSld modSld">
      <pc:chgData name="Q Z" userId="0598117016cd6850" providerId="LiveId" clId="{D2FDEEAF-84E1-154D-A946-0BAEA53F7449}" dt="2019-09-04T18:21:47.967" v="1277" actId="20577"/>
      <pc:docMkLst>
        <pc:docMk/>
      </pc:docMkLst>
      <pc:sldChg chg="modSp">
        <pc:chgData name="Q Z" userId="0598117016cd6850" providerId="LiveId" clId="{D2FDEEAF-84E1-154D-A946-0BAEA53F7449}" dt="2019-09-04T17:50:06.927" v="44" actId="20577"/>
        <pc:sldMkLst>
          <pc:docMk/>
          <pc:sldMk cId="2533019783" sldId="256"/>
        </pc:sldMkLst>
        <pc:spChg chg="mod">
          <ac:chgData name="Q Z" userId="0598117016cd6850" providerId="LiveId" clId="{D2FDEEAF-84E1-154D-A946-0BAEA53F7449}" dt="2019-09-04T17:50:06.927" v="44" actId="20577"/>
          <ac:spMkLst>
            <pc:docMk/>
            <pc:sldMk cId="2533019783" sldId="256"/>
            <ac:spMk id="2" creationId="{4F6B6359-AFC8-5749-ABD8-D22C31534A8C}"/>
          </ac:spMkLst>
        </pc:spChg>
        <pc:spChg chg="mod">
          <ac:chgData name="Q Z" userId="0598117016cd6850" providerId="LiveId" clId="{D2FDEEAF-84E1-154D-A946-0BAEA53F7449}" dt="2019-09-04T14:49:56.657" v="31" actId="20577"/>
          <ac:spMkLst>
            <pc:docMk/>
            <pc:sldMk cId="2533019783" sldId="256"/>
            <ac:spMk id="3" creationId="{03BB8D86-7309-C04C-901B-36514C38109C}"/>
          </ac:spMkLst>
        </pc:spChg>
      </pc:sldChg>
      <pc:sldChg chg="add">
        <pc:chgData name="Q Z" userId="0598117016cd6850" providerId="LiveId" clId="{D2FDEEAF-84E1-154D-A946-0BAEA53F7449}" dt="2019-09-04T18:17:03.924" v="714"/>
        <pc:sldMkLst>
          <pc:docMk/>
          <pc:sldMk cId="595021793" sldId="257"/>
        </pc:sldMkLst>
      </pc:sldChg>
      <pc:sldChg chg="add">
        <pc:chgData name="Q Z" userId="0598117016cd6850" providerId="LiveId" clId="{D2FDEEAF-84E1-154D-A946-0BAEA53F7449}" dt="2019-09-04T18:17:03.924" v="714"/>
        <pc:sldMkLst>
          <pc:docMk/>
          <pc:sldMk cId="121927036" sldId="258"/>
        </pc:sldMkLst>
      </pc:sldChg>
      <pc:sldChg chg="modSp">
        <pc:chgData name="Q Z" userId="0598117016cd6850" providerId="LiveId" clId="{D2FDEEAF-84E1-154D-A946-0BAEA53F7449}" dt="2019-09-04T17:51:15.354" v="96" actId="20577"/>
        <pc:sldMkLst>
          <pc:docMk/>
          <pc:sldMk cId="2090911193" sldId="260"/>
        </pc:sldMkLst>
        <pc:spChg chg="mod">
          <ac:chgData name="Q Z" userId="0598117016cd6850" providerId="LiveId" clId="{D2FDEEAF-84E1-154D-A946-0BAEA53F7449}" dt="2019-09-04T17:51:15.354" v="96" actId="20577"/>
          <ac:spMkLst>
            <pc:docMk/>
            <pc:sldMk cId="2090911193" sldId="260"/>
            <ac:spMk id="3" creationId="{858FDFE8-5660-3142-B97F-1D1C17F05F34}"/>
          </ac:spMkLst>
        </pc:spChg>
      </pc:sldChg>
      <pc:sldChg chg="modSp add">
        <pc:chgData name="Q Z" userId="0598117016cd6850" providerId="LiveId" clId="{D2FDEEAF-84E1-154D-A946-0BAEA53F7449}" dt="2019-09-04T18:17:04.095" v="715" actId="27636"/>
        <pc:sldMkLst>
          <pc:docMk/>
          <pc:sldMk cId="532418191" sldId="261"/>
        </pc:sldMkLst>
        <pc:spChg chg="mod">
          <ac:chgData name="Q Z" userId="0598117016cd6850" providerId="LiveId" clId="{D2FDEEAF-84E1-154D-A946-0BAEA53F7449}" dt="2019-09-04T18:17:04.095" v="715" actId="27636"/>
          <ac:spMkLst>
            <pc:docMk/>
            <pc:sldMk cId="532418191" sldId="261"/>
            <ac:spMk id="2" creationId="{A41F1BB6-7C99-144F-B969-F0BD4E7E05F1}"/>
          </ac:spMkLst>
        </pc:spChg>
      </pc:sldChg>
      <pc:sldChg chg="del">
        <pc:chgData name="Q Z" userId="0598117016cd6850" providerId="LiveId" clId="{D2FDEEAF-84E1-154D-A946-0BAEA53F7449}" dt="2019-09-04T14:50:58.821" v="34" actId="2696"/>
        <pc:sldMkLst>
          <pc:docMk/>
          <pc:sldMk cId="783585029" sldId="261"/>
        </pc:sldMkLst>
      </pc:sldChg>
      <pc:sldChg chg="modSp add">
        <pc:chgData name="Q Z" userId="0598117016cd6850" providerId="LiveId" clId="{D2FDEEAF-84E1-154D-A946-0BAEA53F7449}" dt="2019-09-04T18:17:04.108" v="716" actId="27636"/>
        <pc:sldMkLst>
          <pc:docMk/>
          <pc:sldMk cId="200450022" sldId="262"/>
        </pc:sldMkLst>
        <pc:spChg chg="mod">
          <ac:chgData name="Q Z" userId="0598117016cd6850" providerId="LiveId" clId="{D2FDEEAF-84E1-154D-A946-0BAEA53F7449}" dt="2019-09-04T18:17:04.108" v="716" actId="27636"/>
          <ac:spMkLst>
            <pc:docMk/>
            <pc:sldMk cId="200450022" sldId="262"/>
            <ac:spMk id="2" creationId="{A41F1BB6-7C99-144F-B969-F0BD4E7E05F1}"/>
          </ac:spMkLst>
        </pc:spChg>
      </pc:sldChg>
      <pc:sldChg chg="del">
        <pc:chgData name="Q Z" userId="0598117016cd6850" providerId="LiveId" clId="{D2FDEEAF-84E1-154D-A946-0BAEA53F7449}" dt="2019-09-04T14:50:58.824" v="37" actId="2696"/>
        <pc:sldMkLst>
          <pc:docMk/>
          <pc:sldMk cId="2838881580" sldId="262"/>
        </pc:sldMkLst>
      </pc:sldChg>
      <pc:sldChg chg="del">
        <pc:chgData name="Q Z" userId="0598117016cd6850" providerId="LiveId" clId="{D2FDEEAF-84E1-154D-A946-0BAEA53F7449}" dt="2019-09-04T14:50:58.823" v="36" actId="2696"/>
        <pc:sldMkLst>
          <pc:docMk/>
          <pc:sldMk cId="1942777124" sldId="263"/>
        </pc:sldMkLst>
      </pc:sldChg>
      <pc:sldChg chg="add">
        <pc:chgData name="Q Z" userId="0598117016cd6850" providerId="LiveId" clId="{D2FDEEAF-84E1-154D-A946-0BAEA53F7449}" dt="2019-09-04T18:17:03.924" v="714"/>
        <pc:sldMkLst>
          <pc:docMk/>
          <pc:sldMk cId="2048896579" sldId="263"/>
        </pc:sldMkLst>
      </pc:sldChg>
      <pc:sldChg chg="del">
        <pc:chgData name="Q Z" userId="0598117016cd6850" providerId="LiveId" clId="{D2FDEEAF-84E1-154D-A946-0BAEA53F7449}" dt="2019-09-04T14:50:58.825" v="38" actId="2696"/>
        <pc:sldMkLst>
          <pc:docMk/>
          <pc:sldMk cId="2231365434" sldId="264"/>
        </pc:sldMkLst>
      </pc:sldChg>
      <pc:sldChg chg="add">
        <pc:chgData name="Q Z" userId="0598117016cd6850" providerId="LiveId" clId="{D2FDEEAF-84E1-154D-A946-0BAEA53F7449}" dt="2019-09-04T18:17:03.924" v="714"/>
        <pc:sldMkLst>
          <pc:docMk/>
          <pc:sldMk cId="2495955489" sldId="264"/>
        </pc:sldMkLst>
      </pc:sldChg>
      <pc:sldChg chg="del">
        <pc:chgData name="Q Z" userId="0598117016cd6850" providerId="LiveId" clId="{D2FDEEAF-84E1-154D-A946-0BAEA53F7449}" dt="2019-09-04T14:50:58.834" v="42" actId="2696"/>
        <pc:sldMkLst>
          <pc:docMk/>
          <pc:sldMk cId="2283137282" sldId="265"/>
        </pc:sldMkLst>
      </pc:sldChg>
      <pc:sldChg chg="add">
        <pc:chgData name="Q Z" userId="0598117016cd6850" providerId="LiveId" clId="{D2FDEEAF-84E1-154D-A946-0BAEA53F7449}" dt="2019-09-04T18:17:03.924" v="714"/>
        <pc:sldMkLst>
          <pc:docMk/>
          <pc:sldMk cId="3318632322" sldId="265"/>
        </pc:sldMkLst>
      </pc:sldChg>
      <pc:sldChg chg="del">
        <pc:chgData name="Q Z" userId="0598117016cd6850" providerId="LiveId" clId="{D2FDEEAF-84E1-154D-A946-0BAEA53F7449}" dt="2019-09-04T14:50:58.827" v="40" actId="2696"/>
        <pc:sldMkLst>
          <pc:docMk/>
          <pc:sldMk cId="2210613991" sldId="266"/>
        </pc:sldMkLst>
      </pc:sldChg>
      <pc:sldChg chg="add">
        <pc:chgData name="Q Z" userId="0598117016cd6850" providerId="LiveId" clId="{D2FDEEAF-84E1-154D-A946-0BAEA53F7449}" dt="2019-09-04T18:17:03.924" v="714"/>
        <pc:sldMkLst>
          <pc:docMk/>
          <pc:sldMk cId="3492845242" sldId="266"/>
        </pc:sldMkLst>
      </pc:sldChg>
      <pc:sldChg chg="modSp">
        <pc:chgData name="Q Z" userId="0598117016cd6850" providerId="LiveId" clId="{D2FDEEAF-84E1-154D-A946-0BAEA53F7449}" dt="2019-09-04T17:52:07.105" v="112" actId="207"/>
        <pc:sldMkLst>
          <pc:docMk/>
          <pc:sldMk cId="2096993788" sldId="267"/>
        </pc:sldMkLst>
        <pc:spChg chg="mod">
          <ac:chgData name="Q Z" userId="0598117016cd6850" providerId="LiveId" clId="{D2FDEEAF-84E1-154D-A946-0BAEA53F7449}" dt="2019-09-04T17:52:07.105" v="112" actId="207"/>
          <ac:spMkLst>
            <pc:docMk/>
            <pc:sldMk cId="2096993788" sldId="267"/>
            <ac:spMk id="3" creationId="{92C5435D-7C46-D248-89C2-A468B8E05E4B}"/>
          </ac:spMkLst>
        </pc:spChg>
      </pc:sldChg>
      <pc:sldChg chg="del">
        <pc:chgData name="Q Z" userId="0598117016cd6850" providerId="LiveId" clId="{D2FDEEAF-84E1-154D-A946-0BAEA53F7449}" dt="2019-09-04T14:50:58.822" v="35" actId="2696"/>
        <pc:sldMkLst>
          <pc:docMk/>
          <pc:sldMk cId="1861225924" sldId="268"/>
        </pc:sldMkLst>
      </pc:sldChg>
      <pc:sldChg chg="add">
        <pc:chgData name="Q Z" userId="0598117016cd6850" providerId="LiveId" clId="{D2FDEEAF-84E1-154D-A946-0BAEA53F7449}" dt="2019-09-04T18:17:03.924" v="714"/>
        <pc:sldMkLst>
          <pc:docMk/>
          <pc:sldMk cId="3454883529" sldId="268"/>
        </pc:sldMkLst>
      </pc:sldChg>
      <pc:sldChg chg="add del">
        <pc:chgData name="Q Z" userId="0598117016cd6850" providerId="LiveId" clId="{D2FDEEAF-84E1-154D-A946-0BAEA53F7449}" dt="2019-09-04T17:53:35.526" v="120" actId="2696"/>
        <pc:sldMkLst>
          <pc:docMk/>
          <pc:sldMk cId="3305728334" sldId="270"/>
        </pc:sldMkLst>
      </pc:sldChg>
      <pc:sldChg chg="modSp add del">
        <pc:chgData name="Q Z" userId="0598117016cd6850" providerId="LiveId" clId="{D2FDEEAF-84E1-154D-A946-0BAEA53F7449}" dt="2019-09-04T17:55:57.015" v="138" actId="20577"/>
        <pc:sldMkLst>
          <pc:docMk/>
          <pc:sldMk cId="3331877505" sldId="271"/>
        </pc:sldMkLst>
        <pc:spChg chg="mod">
          <ac:chgData name="Q Z" userId="0598117016cd6850" providerId="LiveId" clId="{D2FDEEAF-84E1-154D-A946-0BAEA53F7449}" dt="2019-09-04T17:55:57.015" v="138" actId="20577"/>
          <ac:spMkLst>
            <pc:docMk/>
            <pc:sldMk cId="3331877505" sldId="271"/>
            <ac:spMk id="2" creationId="{6660E2C4-0D9F-6543-92DC-EEC98C67AB17}"/>
          </ac:spMkLst>
        </pc:spChg>
      </pc:sldChg>
      <pc:sldChg chg="add del">
        <pc:chgData name="Q Z" userId="0598117016cd6850" providerId="LiveId" clId="{D2FDEEAF-84E1-154D-A946-0BAEA53F7449}" dt="2019-09-04T17:53:35.482" v="117" actId="2696"/>
        <pc:sldMkLst>
          <pc:docMk/>
          <pc:sldMk cId="3558231805" sldId="272"/>
        </pc:sldMkLst>
      </pc:sldChg>
      <pc:sldChg chg="modSp add">
        <pc:chgData name="Q Z" userId="0598117016cd6850" providerId="LiveId" clId="{D2FDEEAF-84E1-154D-A946-0BAEA53F7449}" dt="2019-09-04T18:17:04.328" v="720" actId="27636"/>
        <pc:sldMkLst>
          <pc:docMk/>
          <pc:sldMk cId="502340965" sldId="274"/>
        </pc:sldMkLst>
        <pc:spChg chg="mod">
          <ac:chgData name="Q Z" userId="0598117016cd6850" providerId="LiveId" clId="{D2FDEEAF-84E1-154D-A946-0BAEA53F7449}" dt="2019-09-04T18:17:04.328" v="720" actId="27636"/>
          <ac:spMkLst>
            <pc:docMk/>
            <pc:sldMk cId="502340965" sldId="274"/>
            <ac:spMk id="3" creationId="{3E183C73-DAEA-B44A-A5FE-7317F31E7B1F}"/>
          </ac:spMkLst>
        </pc:spChg>
      </pc:sldChg>
      <pc:sldChg chg="add del">
        <pc:chgData name="Q Z" userId="0598117016cd6850" providerId="LiveId" clId="{D2FDEEAF-84E1-154D-A946-0BAEA53F7449}" dt="2019-09-04T17:56:05.978" v="139" actId="2696"/>
        <pc:sldMkLst>
          <pc:docMk/>
          <pc:sldMk cId="1213925051" sldId="274"/>
        </pc:sldMkLst>
      </pc:sldChg>
      <pc:sldChg chg="modSp">
        <pc:chgData name="Q Z" userId="0598117016cd6850" providerId="LiveId" clId="{D2FDEEAF-84E1-154D-A946-0BAEA53F7449}" dt="2019-09-04T17:55:32.064" v="121" actId="20577"/>
        <pc:sldMkLst>
          <pc:docMk/>
          <pc:sldMk cId="954695919" sldId="275"/>
        </pc:sldMkLst>
        <pc:spChg chg="mod">
          <ac:chgData name="Q Z" userId="0598117016cd6850" providerId="LiveId" clId="{D2FDEEAF-84E1-154D-A946-0BAEA53F7449}" dt="2019-09-04T17:55:32.064" v="121" actId="20577"/>
          <ac:spMkLst>
            <pc:docMk/>
            <pc:sldMk cId="954695919" sldId="275"/>
            <ac:spMk id="3" creationId="{8156CB1A-BF1B-814F-B131-5A4E9A2B2F55}"/>
          </ac:spMkLst>
        </pc:spChg>
      </pc:sldChg>
      <pc:sldChg chg="del">
        <pc:chgData name="Q Z" userId="0598117016cd6850" providerId="LiveId" clId="{D2FDEEAF-84E1-154D-A946-0BAEA53F7449}" dt="2019-09-04T17:56:38.052" v="144" actId="2696"/>
        <pc:sldMkLst>
          <pc:docMk/>
          <pc:sldMk cId="1065454564" sldId="277"/>
        </pc:sldMkLst>
      </pc:sldChg>
      <pc:sldChg chg="add">
        <pc:chgData name="Q Z" userId="0598117016cd6850" providerId="LiveId" clId="{D2FDEEAF-84E1-154D-A946-0BAEA53F7449}" dt="2019-09-04T18:17:03.924" v="714"/>
        <pc:sldMkLst>
          <pc:docMk/>
          <pc:sldMk cId="3678248846" sldId="277"/>
        </pc:sldMkLst>
      </pc:sldChg>
      <pc:sldChg chg="add">
        <pc:chgData name="Q Z" userId="0598117016cd6850" providerId="LiveId" clId="{D2FDEEAF-84E1-154D-A946-0BAEA53F7449}" dt="2019-09-04T18:17:03.924" v="714"/>
        <pc:sldMkLst>
          <pc:docMk/>
          <pc:sldMk cId="1081087372" sldId="280"/>
        </pc:sldMkLst>
      </pc:sldChg>
      <pc:sldChg chg="del">
        <pc:chgData name="Q Z" userId="0598117016cd6850" providerId="LiveId" clId="{D2FDEEAF-84E1-154D-A946-0BAEA53F7449}" dt="2019-09-04T17:56:34.037" v="142" actId="2696"/>
        <pc:sldMkLst>
          <pc:docMk/>
          <pc:sldMk cId="1143589674" sldId="280"/>
        </pc:sldMkLst>
      </pc:sldChg>
      <pc:sldChg chg="add">
        <pc:chgData name="Q Z" userId="0598117016cd6850" providerId="LiveId" clId="{D2FDEEAF-84E1-154D-A946-0BAEA53F7449}" dt="2019-09-04T18:17:03.924" v="714"/>
        <pc:sldMkLst>
          <pc:docMk/>
          <pc:sldMk cId="2548179530" sldId="281"/>
        </pc:sldMkLst>
      </pc:sldChg>
      <pc:sldChg chg="del">
        <pc:chgData name="Q Z" userId="0598117016cd6850" providerId="LiveId" clId="{D2FDEEAF-84E1-154D-A946-0BAEA53F7449}" dt="2019-09-04T17:56:34.036" v="141" actId="2696"/>
        <pc:sldMkLst>
          <pc:docMk/>
          <pc:sldMk cId="4098453554" sldId="281"/>
        </pc:sldMkLst>
      </pc:sldChg>
      <pc:sldChg chg="add">
        <pc:chgData name="Q Z" userId="0598117016cd6850" providerId="LiveId" clId="{D2FDEEAF-84E1-154D-A946-0BAEA53F7449}" dt="2019-09-04T18:17:03.924" v="714"/>
        <pc:sldMkLst>
          <pc:docMk/>
          <pc:sldMk cId="494661934" sldId="282"/>
        </pc:sldMkLst>
      </pc:sldChg>
      <pc:sldChg chg="del">
        <pc:chgData name="Q Z" userId="0598117016cd6850" providerId="LiveId" clId="{D2FDEEAF-84E1-154D-A946-0BAEA53F7449}" dt="2019-09-04T17:56:34.038" v="143" actId="2696"/>
        <pc:sldMkLst>
          <pc:docMk/>
          <pc:sldMk cId="4145358547" sldId="282"/>
        </pc:sldMkLst>
      </pc:sldChg>
      <pc:sldChg chg="add">
        <pc:chgData name="Q Z" userId="0598117016cd6850" providerId="LiveId" clId="{D2FDEEAF-84E1-154D-A946-0BAEA53F7449}" dt="2019-09-04T18:17:03.924" v="714"/>
        <pc:sldMkLst>
          <pc:docMk/>
          <pc:sldMk cId="1688405579" sldId="283"/>
        </pc:sldMkLst>
      </pc:sldChg>
      <pc:sldChg chg="del">
        <pc:chgData name="Q Z" userId="0598117016cd6850" providerId="LiveId" clId="{D2FDEEAF-84E1-154D-A946-0BAEA53F7449}" dt="2019-09-04T14:50:58.826" v="39" actId="2696"/>
        <pc:sldMkLst>
          <pc:docMk/>
          <pc:sldMk cId="3749237926" sldId="283"/>
        </pc:sldMkLst>
      </pc:sldChg>
      <pc:sldChg chg="del">
        <pc:chgData name="Q Z" userId="0598117016cd6850" providerId="LiveId" clId="{D2FDEEAF-84E1-154D-A946-0BAEA53F7449}" dt="2019-09-04T17:56:34.035" v="140" actId="2696"/>
        <pc:sldMkLst>
          <pc:docMk/>
          <pc:sldMk cId="1766107003" sldId="284"/>
        </pc:sldMkLst>
      </pc:sldChg>
      <pc:sldChg chg="modSp add">
        <pc:chgData name="Q Z" userId="0598117016cd6850" providerId="LiveId" clId="{D2FDEEAF-84E1-154D-A946-0BAEA53F7449}" dt="2019-09-04T18:17:04.209" v="717" actId="27636"/>
        <pc:sldMkLst>
          <pc:docMk/>
          <pc:sldMk cId="3382824642" sldId="284"/>
        </pc:sldMkLst>
        <pc:spChg chg="mod">
          <ac:chgData name="Q Z" userId="0598117016cd6850" providerId="LiveId" clId="{D2FDEEAF-84E1-154D-A946-0BAEA53F7449}" dt="2019-09-04T18:17:04.209" v="717" actId="27636"/>
          <ac:spMkLst>
            <pc:docMk/>
            <pc:sldMk cId="3382824642" sldId="284"/>
            <ac:spMk id="3" creationId="{C7F9E529-8EAE-E242-ABE3-8FF4C6CFE94E}"/>
          </ac:spMkLst>
        </pc:spChg>
      </pc:sldChg>
      <pc:sldChg chg="modSp">
        <pc:chgData name="Q Z" userId="0598117016cd6850" providerId="LiveId" clId="{D2FDEEAF-84E1-154D-A946-0BAEA53F7449}" dt="2019-09-04T17:57:06.144" v="161" actId="20577"/>
        <pc:sldMkLst>
          <pc:docMk/>
          <pc:sldMk cId="1964004983" sldId="285"/>
        </pc:sldMkLst>
        <pc:spChg chg="mod">
          <ac:chgData name="Q Z" userId="0598117016cd6850" providerId="LiveId" clId="{D2FDEEAF-84E1-154D-A946-0BAEA53F7449}" dt="2019-09-04T17:57:06.144" v="161" actId="20577"/>
          <ac:spMkLst>
            <pc:docMk/>
            <pc:sldMk cId="1964004983" sldId="285"/>
            <ac:spMk id="3" creationId="{5F1D1A32-6966-D74D-BC08-BB6F9D54EB65}"/>
          </ac:spMkLst>
        </pc:spChg>
      </pc:sldChg>
      <pc:sldChg chg="del">
        <pc:chgData name="Q Z" userId="0598117016cd6850" providerId="LiveId" clId="{D2FDEEAF-84E1-154D-A946-0BAEA53F7449}" dt="2019-09-04T17:57:19.396" v="162" actId="2696"/>
        <pc:sldMkLst>
          <pc:docMk/>
          <pc:sldMk cId="1027414483" sldId="286"/>
        </pc:sldMkLst>
      </pc:sldChg>
      <pc:sldChg chg="add">
        <pc:chgData name="Q Z" userId="0598117016cd6850" providerId="LiveId" clId="{D2FDEEAF-84E1-154D-A946-0BAEA53F7449}" dt="2019-09-04T18:17:03.924" v="714"/>
        <pc:sldMkLst>
          <pc:docMk/>
          <pc:sldMk cId="1740026222" sldId="286"/>
        </pc:sldMkLst>
      </pc:sldChg>
      <pc:sldChg chg="del">
        <pc:chgData name="Q Z" userId="0598117016cd6850" providerId="LiveId" clId="{D2FDEEAF-84E1-154D-A946-0BAEA53F7449}" dt="2019-09-04T17:59:18.421" v="163" actId="2696"/>
        <pc:sldMkLst>
          <pc:docMk/>
          <pc:sldMk cId="3061299955" sldId="299"/>
        </pc:sldMkLst>
      </pc:sldChg>
      <pc:sldChg chg="modSp del">
        <pc:chgData name="Q Z" userId="0598117016cd6850" providerId="LiveId" clId="{D2FDEEAF-84E1-154D-A946-0BAEA53F7449}" dt="2019-09-04T18:15:41.903" v="685" actId="2696"/>
        <pc:sldMkLst>
          <pc:docMk/>
          <pc:sldMk cId="485196877" sldId="300"/>
        </pc:sldMkLst>
        <pc:spChg chg="mod">
          <ac:chgData name="Q Z" userId="0598117016cd6850" providerId="LiveId" clId="{D2FDEEAF-84E1-154D-A946-0BAEA53F7449}" dt="2019-09-04T18:13:29.105" v="592" actId="20577"/>
          <ac:spMkLst>
            <pc:docMk/>
            <pc:sldMk cId="485196877" sldId="300"/>
            <ac:spMk id="3" creationId="{551CAB00-106C-FD48-80DB-4E60597D50E9}"/>
          </ac:spMkLst>
        </pc:spChg>
      </pc:sldChg>
      <pc:sldChg chg="modSp add">
        <pc:chgData name="Q Z" userId="0598117016cd6850" providerId="LiveId" clId="{D2FDEEAF-84E1-154D-A946-0BAEA53F7449}" dt="2019-09-04T18:20:13.592" v="1095" actId="15"/>
        <pc:sldMkLst>
          <pc:docMk/>
          <pc:sldMk cId="1668323801" sldId="300"/>
        </pc:sldMkLst>
        <pc:spChg chg="mod">
          <ac:chgData name="Q Z" userId="0598117016cd6850" providerId="LiveId" clId="{D2FDEEAF-84E1-154D-A946-0BAEA53F7449}" dt="2019-09-04T18:20:13.592" v="1095" actId="15"/>
          <ac:spMkLst>
            <pc:docMk/>
            <pc:sldMk cId="1668323801" sldId="300"/>
            <ac:spMk id="3" creationId="{551CAB00-106C-FD48-80DB-4E60597D50E9}"/>
          </ac:spMkLst>
        </pc:spChg>
      </pc:sldChg>
      <pc:sldChg chg="add">
        <pc:chgData name="Q Z" userId="0598117016cd6850" providerId="LiveId" clId="{D2FDEEAF-84E1-154D-A946-0BAEA53F7449}" dt="2019-09-04T18:15:48.786" v="686"/>
        <pc:sldMkLst>
          <pc:docMk/>
          <pc:sldMk cId="164302631" sldId="301"/>
        </pc:sldMkLst>
      </pc:sldChg>
      <pc:sldChg chg="modSp del">
        <pc:chgData name="Q Z" userId="0598117016cd6850" providerId="LiveId" clId="{D2FDEEAF-84E1-154D-A946-0BAEA53F7449}" dt="2019-09-04T18:15:41.898" v="684" actId="2696"/>
        <pc:sldMkLst>
          <pc:docMk/>
          <pc:sldMk cId="3603428551" sldId="301"/>
        </pc:sldMkLst>
        <pc:spChg chg="mod">
          <ac:chgData name="Q Z" userId="0598117016cd6850" providerId="LiveId" clId="{D2FDEEAF-84E1-154D-A946-0BAEA53F7449}" dt="2019-09-04T18:15:28.173" v="683" actId="20577"/>
          <ac:spMkLst>
            <pc:docMk/>
            <pc:sldMk cId="3603428551" sldId="301"/>
            <ac:spMk id="3" creationId="{045F8D64-8F34-2744-8A83-F43DB949F89C}"/>
          </ac:spMkLst>
        </pc:spChg>
      </pc:sldChg>
      <pc:sldChg chg="modSp add">
        <pc:chgData name="Q Z" userId="0598117016cd6850" providerId="LiveId" clId="{D2FDEEAF-84E1-154D-A946-0BAEA53F7449}" dt="2019-09-04T18:21:47.967" v="1277" actId="20577"/>
        <pc:sldMkLst>
          <pc:docMk/>
          <pc:sldMk cId="3105363865" sldId="302"/>
        </pc:sldMkLst>
        <pc:spChg chg="mod">
          <ac:chgData name="Q Z" userId="0598117016cd6850" providerId="LiveId" clId="{D2FDEEAF-84E1-154D-A946-0BAEA53F7449}" dt="2019-09-04T18:21:47.967" v="1277" actId="20577"/>
          <ac:spMkLst>
            <pc:docMk/>
            <pc:sldMk cId="3105363865" sldId="302"/>
            <ac:spMk id="2" creationId="{284F9CDD-41B2-3041-9CA4-BA9DAE607F54}"/>
          </ac:spMkLst>
        </pc:spChg>
        <pc:spChg chg="mod">
          <ac:chgData name="Q Z" userId="0598117016cd6850" providerId="LiveId" clId="{D2FDEEAF-84E1-154D-A946-0BAEA53F7449}" dt="2019-09-04T18:17:52.749" v="841" actId="20577"/>
          <ac:spMkLst>
            <pc:docMk/>
            <pc:sldMk cId="3105363865" sldId="302"/>
            <ac:spMk id="3" creationId="{524CCAD7-23D9-E84C-8DAC-C00F9425778D}"/>
          </ac:spMkLst>
        </pc:spChg>
      </pc:sldChg>
      <pc:sldChg chg="del">
        <pc:chgData name="Q Z" userId="0598117016cd6850" providerId="LiveId" clId="{D2FDEEAF-84E1-154D-A946-0BAEA53F7449}" dt="2019-09-04T14:50:58.827" v="41" actId="2696"/>
        <pc:sldMkLst>
          <pc:docMk/>
          <pc:sldMk cId="3428064723" sldId="302"/>
        </pc:sldMkLst>
      </pc:sldChg>
      <pc:sldChg chg="add">
        <pc:chgData name="Q Z" userId="0598117016cd6850" providerId="LiveId" clId="{D2FDEEAF-84E1-154D-A946-0BAEA53F7449}" dt="2019-09-04T18:17:03.924" v="714"/>
        <pc:sldMkLst>
          <pc:docMk/>
          <pc:sldMk cId="657279489" sldId="303"/>
        </pc:sldMkLst>
      </pc:sldChg>
      <pc:sldChg chg="add">
        <pc:chgData name="Q Z" userId="0598117016cd6850" providerId="LiveId" clId="{D2FDEEAF-84E1-154D-A946-0BAEA53F7449}" dt="2019-09-04T18:17:03.924" v="714"/>
        <pc:sldMkLst>
          <pc:docMk/>
          <pc:sldMk cId="2062287952" sldId="304"/>
        </pc:sldMkLst>
      </pc:sldChg>
      <pc:sldChg chg="add">
        <pc:chgData name="Q Z" userId="0598117016cd6850" providerId="LiveId" clId="{D2FDEEAF-84E1-154D-A946-0BAEA53F7449}" dt="2019-09-04T18:17:03.924" v="714"/>
        <pc:sldMkLst>
          <pc:docMk/>
          <pc:sldMk cId="1590203373" sldId="305"/>
        </pc:sldMkLst>
      </pc:sldChg>
      <pc:sldChg chg="add">
        <pc:chgData name="Q Z" userId="0598117016cd6850" providerId="LiveId" clId="{D2FDEEAF-84E1-154D-A946-0BAEA53F7449}" dt="2019-09-04T18:17:03.924" v="714"/>
        <pc:sldMkLst>
          <pc:docMk/>
          <pc:sldMk cId="271758653" sldId="306"/>
        </pc:sldMkLst>
      </pc:sldChg>
      <pc:sldChg chg="add">
        <pc:chgData name="Q Z" userId="0598117016cd6850" providerId="LiveId" clId="{D2FDEEAF-84E1-154D-A946-0BAEA53F7449}" dt="2019-09-04T18:17:03.924" v="714"/>
        <pc:sldMkLst>
          <pc:docMk/>
          <pc:sldMk cId="1989142146" sldId="307"/>
        </pc:sldMkLst>
      </pc:sldChg>
      <pc:sldChg chg="add">
        <pc:chgData name="Q Z" userId="0598117016cd6850" providerId="LiveId" clId="{D2FDEEAF-84E1-154D-A946-0BAEA53F7449}" dt="2019-09-04T18:17:03.924" v="714"/>
        <pc:sldMkLst>
          <pc:docMk/>
          <pc:sldMk cId="3545004305" sldId="308"/>
        </pc:sldMkLst>
      </pc:sldChg>
      <pc:sldChg chg="add">
        <pc:chgData name="Q Z" userId="0598117016cd6850" providerId="LiveId" clId="{D2FDEEAF-84E1-154D-A946-0BAEA53F7449}" dt="2019-09-04T18:17:03.924" v="714"/>
        <pc:sldMkLst>
          <pc:docMk/>
          <pc:sldMk cId="581332896" sldId="309"/>
        </pc:sldMkLst>
      </pc:sldChg>
      <pc:sldChg chg="add">
        <pc:chgData name="Q Z" userId="0598117016cd6850" providerId="LiveId" clId="{D2FDEEAF-84E1-154D-A946-0BAEA53F7449}" dt="2019-09-04T18:17:03.924" v="714"/>
        <pc:sldMkLst>
          <pc:docMk/>
          <pc:sldMk cId="4283312347" sldId="310"/>
        </pc:sldMkLst>
      </pc:sldChg>
      <pc:sldChg chg="add">
        <pc:chgData name="Q Z" userId="0598117016cd6850" providerId="LiveId" clId="{D2FDEEAF-84E1-154D-A946-0BAEA53F7449}" dt="2019-09-04T18:17:03.924" v="714"/>
        <pc:sldMkLst>
          <pc:docMk/>
          <pc:sldMk cId="1278548823" sldId="311"/>
        </pc:sldMkLst>
      </pc:sldChg>
      <pc:sldChg chg="add">
        <pc:chgData name="Q Z" userId="0598117016cd6850" providerId="LiveId" clId="{D2FDEEAF-84E1-154D-A946-0BAEA53F7449}" dt="2019-09-04T18:17:03.924" v="714"/>
        <pc:sldMkLst>
          <pc:docMk/>
          <pc:sldMk cId="2187985168" sldId="312"/>
        </pc:sldMkLst>
      </pc:sldChg>
      <pc:sldChg chg="modSp add">
        <pc:chgData name="Q Z" userId="0598117016cd6850" providerId="LiveId" clId="{D2FDEEAF-84E1-154D-A946-0BAEA53F7449}" dt="2019-09-04T18:17:04.231" v="718" actId="27636"/>
        <pc:sldMkLst>
          <pc:docMk/>
          <pc:sldMk cId="758662977" sldId="313"/>
        </pc:sldMkLst>
        <pc:spChg chg="mod">
          <ac:chgData name="Q Z" userId="0598117016cd6850" providerId="LiveId" clId="{D2FDEEAF-84E1-154D-A946-0BAEA53F7449}" dt="2019-09-04T18:17:04.231" v="718" actId="27636"/>
          <ac:spMkLst>
            <pc:docMk/>
            <pc:sldMk cId="758662977" sldId="313"/>
            <ac:spMk id="3" creationId="{ECDE4A1C-2F14-8F49-8E66-0CAD7BB35774}"/>
          </ac:spMkLst>
        </pc:spChg>
      </pc:sldChg>
      <pc:sldChg chg="add">
        <pc:chgData name="Q Z" userId="0598117016cd6850" providerId="LiveId" clId="{D2FDEEAF-84E1-154D-A946-0BAEA53F7449}" dt="2019-09-04T18:17:03.924" v="714"/>
        <pc:sldMkLst>
          <pc:docMk/>
          <pc:sldMk cId="806699933" sldId="314"/>
        </pc:sldMkLst>
      </pc:sldChg>
      <pc:sldChg chg="modSp add">
        <pc:chgData name="Q Z" userId="0598117016cd6850" providerId="LiveId" clId="{D2FDEEAF-84E1-154D-A946-0BAEA53F7449}" dt="2019-09-04T18:17:04.304" v="719" actId="27636"/>
        <pc:sldMkLst>
          <pc:docMk/>
          <pc:sldMk cId="690263055" sldId="315"/>
        </pc:sldMkLst>
        <pc:spChg chg="mod">
          <ac:chgData name="Q Z" userId="0598117016cd6850" providerId="LiveId" clId="{D2FDEEAF-84E1-154D-A946-0BAEA53F7449}" dt="2019-09-04T18:17:04.304" v="719" actId="27636"/>
          <ac:spMkLst>
            <pc:docMk/>
            <pc:sldMk cId="690263055" sldId="315"/>
            <ac:spMk id="3" creationId="{833E0AB9-AE05-854F-B0E8-CCE667980C18}"/>
          </ac:spMkLst>
        </pc:spChg>
      </pc:sldChg>
      <pc:sldChg chg="add">
        <pc:chgData name="Q Z" userId="0598117016cd6850" providerId="LiveId" clId="{D2FDEEAF-84E1-154D-A946-0BAEA53F7449}" dt="2019-09-04T18:17:03.924" v="714"/>
        <pc:sldMkLst>
          <pc:docMk/>
          <pc:sldMk cId="1334250750" sldId="316"/>
        </pc:sldMkLst>
      </pc:sldChg>
      <pc:sldChg chg="add">
        <pc:chgData name="Q Z" userId="0598117016cd6850" providerId="LiveId" clId="{D2FDEEAF-84E1-154D-A946-0BAEA53F7449}" dt="2019-09-04T18:17:03.924" v="714"/>
        <pc:sldMkLst>
          <pc:docMk/>
          <pc:sldMk cId="607632866" sldId="317"/>
        </pc:sldMkLst>
      </pc:sldChg>
      <pc:sldChg chg="add">
        <pc:chgData name="Q Z" userId="0598117016cd6850" providerId="LiveId" clId="{D2FDEEAF-84E1-154D-A946-0BAEA53F7449}" dt="2019-09-04T18:17:03.924" v="714"/>
        <pc:sldMkLst>
          <pc:docMk/>
          <pc:sldMk cId="2608597354" sldId="318"/>
        </pc:sldMkLst>
      </pc:sldChg>
      <pc:sldChg chg="modSp add">
        <pc:chgData name="Q Z" userId="0598117016cd6850" providerId="LiveId" clId="{D2FDEEAF-84E1-154D-A946-0BAEA53F7449}" dt="2019-09-04T18:21:23.153" v="1262" actId="20577"/>
        <pc:sldMkLst>
          <pc:docMk/>
          <pc:sldMk cId="2458459384" sldId="319"/>
        </pc:sldMkLst>
        <pc:spChg chg="mod">
          <ac:chgData name="Q Z" userId="0598117016cd6850" providerId="LiveId" clId="{D2FDEEAF-84E1-154D-A946-0BAEA53F7449}" dt="2019-09-04T18:18:07.927" v="853" actId="20577"/>
          <ac:spMkLst>
            <pc:docMk/>
            <pc:sldMk cId="2458459384" sldId="319"/>
            <ac:spMk id="2" creationId="{0AEC5667-D50F-3E47-A4DA-BC797509AD6B}"/>
          </ac:spMkLst>
        </pc:spChg>
        <pc:spChg chg="mod">
          <ac:chgData name="Q Z" userId="0598117016cd6850" providerId="LiveId" clId="{D2FDEEAF-84E1-154D-A946-0BAEA53F7449}" dt="2019-09-04T18:21:23.153" v="1262" actId="20577"/>
          <ac:spMkLst>
            <pc:docMk/>
            <pc:sldMk cId="2458459384" sldId="319"/>
            <ac:spMk id="3" creationId="{8232105E-677A-EF4D-B7AC-71CF68479263}"/>
          </ac:spMkLst>
        </pc:spChg>
      </pc:sldChg>
    </pc:docChg>
  </pc:docChgLst>
  <pc:docChgLst>
    <pc:chgData name="Q Z" userId="0598117016cd6850" providerId="LiveId" clId="{2BA66019-4591-C846-9028-2CD292E1765D}"/>
    <pc:docChg chg="undo custSel addSld delSld modSld">
      <pc:chgData name="Q Z" userId="0598117016cd6850" providerId="LiveId" clId="{2BA66019-4591-C846-9028-2CD292E1765D}" dt="2020-09-02T18:14:30.582" v="379" actId="2696"/>
      <pc:docMkLst>
        <pc:docMk/>
      </pc:docMkLst>
      <pc:sldChg chg="modSp mod">
        <pc:chgData name="Q Z" userId="0598117016cd6850" providerId="LiveId" clId="{2BA66019-4591-C846-9028-2CD292E1765D}" dt="2020-09-02T17:54:00.188" v="147" actId="404"/>
        <pc:sldMkLst>
          <pc:docMk/>
          <pc:sldMk cId="2090911193" sldId="260"/>
        </pc:sldMkLst>
        <pc:spChg chg="mod">
          <ac:chgData name="Q Z" userId="0598117016cd6850" providerId="LiveId" clId="{2BA66019-4591-C846-9028-2CD292E1765D}" dt="2020-09-02T17:54:00.188" v="147" actId="404"/>
          <ac:spMkLst>
            <pc:docMk/>
            <pc:sldMk cId="2090911193" sldId="260"/>
            <ac:spMk id="3" creationId="{858FDFE8-5660-3142-B97F-1D1C17F05F34}"/>
          </ac:spMkLst>
        </pc:spChg>
      </pc:sldChg>
      <pc:sldChg chg="modSp mod">
        <pc:chgData name="Q Z" userId="0598117016cd6850" providerId="LiveId" clId="{2BA66019-4591-C846-9028-2CD292E1765D}" dt="2020-09-02T18:06:08.458" v="310" actId="1076"/>
        <pc:sldMkLst>
          <pc:docMk/>
          <pc:sldMk cId="3690723403" sldId="279"/>
        </pc:sldMkLst>
        <pc:picChg chg="mod">
          <ac:chgData name="Q Z" userId="0598117016cd6850" providerId="LiveId" clId="{2BA66019-4591-C846-9028-2CD292E1765D}" dt="2020-09-02T18:06:08.458" v="310" actId="1076"/>
          <ac:picMkLst>
            <pc:docMk/>
            <pc:sldMk cId="3690723403" sldId="279"/>
            <ac:picMk id="4" creationId="{2B40250E-5C73-B04A-BBCC-724D95A16E1D}"/>
          </ac:picMkLst>
        </pc:picChg>
      </pc:sldChg>
      <pc:sldChg chg="modSp mod">
        <pc:chgData name="Q Z" userId="0598117016cd6850" providerId="LiveId" clId="{2BA66019-4591-C846-9028-2CD292E1765D}" dt="2020-09-02T17:57:35.733" v="206" actId="20577"/>
        <pc:sldMkLst>
          <pc:docMk/>
          <pc:sldMk cId="1668323801" sldId="300"/>
        </pc:sldMkLst>
        <pc:spChg chg="mod">
          <ac:chgData name="Q Z" userId="0598117016cd6850" providerId="LiveId" clId="{2BA66019-4591-C846-9028-2CD292E1765D}" dt="2020-09-02T17:57:35.733" v="206" actId="20577"/>
          <ac:spMkLst>
            <pc:docMk/>
            <pc:sldMk cId="1668323801" sldId="300"/>
            <ac:spMk id="3" creationId="{551CAB00-106C-FD48-80DB-4E60597D50E9}"/>
          </ac:spMkLst>
        </pc:spChg>
      </pc:sldChg>
      <pc:sldChg chg="modSp mod">
        <pc:chgData name="Q Z" userId="0598117016cd6850" providerId="LiveId" clId="{2BA66019-4591-C846-9028-2CD292E1765D}" dt="2020-09-02T18:04:21" v="307" actId="20577"/>
        <pc:sldMkLst>
          <pc:docMk/>
          <pc:sldMk cId="2458459384" sldId="319"/>
        </pc:sldMkLst>
        <pc:spChg chg="mod">
          <ac:chgData name="Q Z" userId="0598117016cd6850" providerId="LiveId" clId="{2BA66019-4591-C846-9028-2CD292E1765D}" dt="2020-09-02T18:04:21" v="307" actId="20577"/>
          <ac:spMkLst>
            <pc:docMk/>
            <pc:sldMk cId="2458459384" sldId="319"/>
            <ac:spMk id="3" creationId="{8232105E-677A-EF4D-B7AC-71CF68479263}"/>
          </ac:spMkLst>
        </pc:spChg>
      </pc:sldChg>
      <pc:sldChg chg="del">
        <pc:chgData name="Q Z" userId="0598117016cd6850" providerId="LiveId" clId="{2BA66019-4591-C846-9028-2CD292E1765D}" dt="2020-09-02T18:14:30.582" v="379" actId="2696"/>
        <pc:sldMkLst>
          <pc:docMk/>
          <pc:sldMk cId="1315374295" sldId="324"/>
        </pc:sldMkLst>
      </pc:sldChg>
      <pc:sldChg chg="addSp modSp add mod">
        <pc:chgData name="Q Z" userId="0598117016cd6850" providerId="LiveId" clId="{2BA66019-4591-C846-9028-2CD292E1765D}" dt="2020-09-02T18:10:24.651" v="378" actId="1076"/>
        <pc:sldMkLst>
          <pc:docMk/>
          <pc:sldMk cId="1771734156" sldId="326"/>
        </pc:sldMkLst>
        <pc:spChg chg="mod">
          <ac:chgData name="Q Z" userId="0598117016cd6850" providerId="LiveId" clId="{2BA66019-4591-C846-9028-2CD292E1765D}" dt="2020-09-02T18:07:38.347" v="353" actId="20577"/>
          <ac:spMkLst>
            <pc:docMk/>
            <pc:sldMk cId="1771734156" sldId="326"/>
            <ac:spMk id="2" creationId="{B9E0B195-2247-F141-ACF4-E4A1A8DA7C76}"/>
          </ac:spMkLst>
        </pc:spChg>
        <pc:spChg chg="mod">
          <ac:chgData name="Q Z" userId="0598117016cd6850" providerId="LiveId" clId="{2BA66019-4591-C846-9028-2CD292E1765D}" dt="2020-09-02T18:09:33.994" v="372" actId="404"/>
          <ac:spMkLst>
            <pc:docMk/>
            <pc:sldMk cId="1771734156" sldId="326"/>
            <ac:spMk id="3" creationId="{3541D7D8-FD16-F344-A89A-0C487F5F535C}"/>
          </ac:spMkLst>
        </pc:spChg>
        <pc:picChg chg="add mod">
          <ac:chgData name="Q Z" userId="0598117016cd6850" providerId="LiveId" clId="{2BA66019-4591-C846-9028-2CD292E1765D}" dt="2020-09-02T18:09:14.362" v="355" actId="1076"/>
          <ac:picMkLst>
            <pc:docMk/>
            <pc:sldMk cId="1771734156" sldId="326"/>
            <ac:picMk id="4" creationId="{28A2F7EC-1506-584F-9F84-478CF2DAE9A0}"/>
          </ac:picMkLst>
        </pc:picChg>
        <pc:picChg chg="add mod">
          <ac:chgData name="Q Z" userId="0598117016cd6850" providerId="LiveId" clId="{2BA66019-4591-C846-9028-2CD292E1765D}" dt="2020-09-02T18:10:24.651" v="378" actId="1076"/>
          <ac:picMkLst>
            <pc:docMk/>
            <pc:sldMk cId="1771734156" sldId="326"/>
            <ac:picMk id="1026" creationId="{06B1BA0E-569A-9645-9A7C-B513FF505C70}"/>
          </ac:picMkLst>
        </pc:picChg>
      </pc:sldChg>
    </pc:docChg>
  </pc:docChgLst>
  <pc:docChgLst>
    <pc:chgData name="Q Z" userId="0598117016cd6850" providerId="LiveId" clId="{3351F81B-803C-2C49-B9B7-94669ACAE3A8}"/>
    <pc:docChg chg="addSld modSld">
      <pc:chgData name="Q Z" userId="0598117016cd6850" providerId="LiveId" clId="{3351F81B-803C-2C49-B9B7-94669ACAE3A8}" dt="2020-09-03T09:04:41.933" v="55" actId="207"/>
      <pc:docMkLst>
        <pc:docMk/>
      </pc:docMkLst>
      <pc:sldChg chg="modSp">
        <pc:chgData name="Q Z" userId="0598117016cd6850" providerId="LiveId" clId="{3351F81B-803C-2C49-B9B7-94669ACAE3A8}" dt="2020-09-03T09:04:41.933" v="55" actId="207"/>
        <pc:sldMkLst>
          <pc:docMk/>
          <pc:sldMk cId="581332896" sldId="309"/>
        </pc:sldMkLst>
        <pc:spChg chg="mod">
          <ac:chgData name="Q Z" userId="0598117016cd6850" providerId="LiveId" clId="{3351F81B-803C-2C49-B9B7-94669ACAE3A8}" dt="2020-09-03T09:04:41.933" v="55" actId="207"/>
          <ac:spMkLst>
            <pc:docMk/>
            <pc:sldMk cId="581332896" sldId="309"/>
            <ac:spMk id="3" creationId="{1B15B996-5952-CA44-90B0-02ABAA4EAC6C}"/>
          </ac:spMkLst>
        </pc:spChg>
      </pc:sldChg>
      <pc:sldChg chg="addSp delSp modSp add">
        <pc:chgData name="Q Z" userId="0598117016cd6850" providerId="LiveId" clId="{3351F81B-803C-2C49-B9B7-94669ACAE3A8}" dt="2020-09-03T07:22:19.689" v="50" actId="1076"/>
        <pc:sldMkLst>
          <pc:docMk/>
          <pc:sldMk cId="2223405279" sldId="327"/>
        </pc:sldMkLst>
        <pc:spChg chg="mod">
          <ac:chgData name="Q Z" userId="0598117016cd6850" providerId="LiveId" clId="{3351F81B-803C-2C49-B9B7-94669ACAE3A8}" dt="2020-09-03T06:59:39.432" v="3"/>
          <ac:spMkLst>
            <pc:docMk/>
            <pc:sldMk cId="2223405279" sldId="327"/>
            <ac:spMk id="2" creationId="{1387362F-A24A-6342-BAAE-FACB800A3028}"/>
          </ac:spMkLst>
        </pc:spChg>
        <pc:spChg chg="mod">
          <ac:chgData name="Q Z" userId="0598117016cd6850" providerId="LiveId" clId="{3351F81B-803C-2C49-B9B7-94669ACAE3A8}" dt="2020-09-03T07:01:37.255" v="17" actId="14100"/>
          <ac:spMkLst>
            <pc:docMk/>
            <pc:sldMk cId="2223405279" sldId="327"/>
            <ac:spMk id="3" creationId="{09CB959C-A4EF-9742-8A17-1FEE29A4E276}"/>
          </ac:spMkLst>
        </pc:spChg>
        <pc:picChg chg="add del mod">
          <ac:chgData name="Q Z" userId="0598117016cd6850" providerId="LiveId" clId="{3351F81B-803C-2C49-B9B7-94669ACAE3A8}" dt="2020-09-03T07:03:47.855" v="32" actId="21"/>
          <ac:picMkLst>
            <pc:docMk/>
            <pc:sldMk cId="2223405279" sldId="327"/>
            <ac:picMk id="1026" creationId="{2CC0705B-C583-EB44-A6F0-3D7914EA4F67}"/>
          </ac:picMkLst>
        </pc:picChg>
        <pc:picChg chg="add del mod">
          <ac:chgData name="Q Z" userId="0598117016cd6850" providerId="LiveId" clId="{3351F81B-803C-2C49-B9B7-94669ACAE3A8}" dt="2020-09-03T07:03:47.855" v="32" actId="21"/>
          <ac:picMkLst>
            <pc:docMk/>
            <pc:sldMk cId="2223405279" sldId="327"/>
            <ac:picMk id="1028" creationId="{3C27A4E4-1D03-A64E-AD97-BCA56FBF8CD3}"/>
          </ac:picMkLst>
        </pc:picChg>
        <pc:picChg chg="add del mod">
          <ac:chgData name="Q Z" userId="0598117016cd6850" providerId="LiveId" clId="{3351F81B-803C-2C49-B9B7-94669ACAE3A8}" dt="2020-09-03T07:01:38.281" v="18"/>
          <ac:picMkLst>
            <pc:docMk/>
            <pc:sldMk cId="2223405279" sldId="327"/>
            <ac:picMk id="1030" creationId="{342F3586-D385-E742-A2C2-22F776B620DD}"/>
          </ac:picMkLst>
        </pc:picChg>
        <pc:picChg chg="add mod">
          <ac:chgData name="Q Z" userId="0598117016cd6850" providerId="LiveId" clId="{3351F81B-803C-2C49-B9B7-94669ACAE3A8}" dt="2020-09-03T07:22:19.689" v="50" actId="1076"/>
          <ac:picMkLst>
            <pc:docMk/>
            <pc:sldMk cId="2223405279" sldId="327"/>
            <ac:picMk id="1032" creationId="{51408161-DC70-BF41-B4E9-3A5ED79BA1B9}"/>
          </ac:picMkLst>
        </pc:picChg>
      </pc:sldChg>
      <pc:sldChg chg="addSp modSp add">
        <pc:chgData name="Q Z" userId="0598117016cd6850" providerId="LiveId" clId="{3351F81B-803C-2C49-B9B7-94669ACAE3A8}" dt="2020-09-03T07:04:16.074" v="38" actId="1076"/>
        <pc:sldMkLst>
          <pc:docMk/>
          <pc:sldMk cId="2711338742" sldId="328"/>
        </pc:sldMkLst>
        <pc:spChg chg="mod">
          <ac:chgData name="Q Z" userId="0598117016cd6850" providerId="LiveId" clId="{3351F81B-803C-2C49-B9B7-94669ACAE3A8}" dt="2020-09-03T07:03:29.915" v="31"/>
          <ac:spMkLst>
            <pc:docMk/>
            <pc:sldMk cId="2711338742" sldId="328"/>
            <ac:spMk id="2" creationId="{AC25ADB1-CF40-D540-82AD-CA29789D7DDA}"/>
          </ac:spMkLst>
        </pc:spChg>
        <pc:spChg chg="mod">
          <ac:chgData name="Q Z" userId="0598117016cd6850" providerId="LiveId" clId="{3351F81B-803C-2C49-B9B7-94669ACAE3A8}" dt="2020-09-03T07:02:22.768" v="26"/>
          <ac:spMkLst>
            <pc:docMk/>
            <pc:sldMk cId="2711338742" sldId="328"/>
            <ac:spMk id="3" creationId="{932B9BCA-7B9C-DF45-B6F8-04054E4A03F1}"/>
          </ac:spMkLst>
        </pc:spChg>
        <pc:picChg chg="add mod">
          <ac:chgData name="Q Z" userId="0598117016cd6850" providerId="LiveId" clId="{3351F81B-803C-2C49-B9B7-94669ACAE3A8}" dt="2020-09-03T07:04:16.074" v="38" actId="1076"/>
          <ac:picMkLst>
            <pc:docMk/>
            <pc:sldMk cId="2711338742" sldId="328"/>
            <ac:picMk id="4" creationId="{C25F8C83-F8D4-DD42-A362-8C519A77A271}"/>
          </ac:picMkLst>
        </pc:picChg>
      </pc:sldChg>
      <pc:sldChg chg="addSp delSp modSp add">
        <pc:chgData name="Q Z" userId="0598117016cd6850" providerId="LiveId" clId="{3351F81B-803C-2C49-B9B7-94669ACAE3A8}" dt="2020-09-03T07:05:16.381" v="42" actId="1076"/>
        <pc:sldMkLst>
          <pc:docMk/>
          <pc:sldMk cId="2580820078" sldId="329"/>
        </pc:sldMkLst>
        <pc:picChg chg="add mod">
          <ac:chgData name="Q Z" userId="0598117016cd6850" providerId="LiveId" clId="{3351F81B-803C-2C49-B9B7-94669ACAE3A8}" dt="2020-09-03T07:04:03.759" v="34"/>
          <ac:picMkLst>
            <pc:docMk/>
            <pc:sldMk cId="2580820078" sldId="329"/>
            <ac:picMk id="4" creationId="{23E38AF4-EE30-9748-8A9A-36C60CF5EA36}"/>
          </ac:picMkLst>
        </pc:picChg>
        <pc:picChg chg="add del mod">
          <ac:chgData name="Q Z" userId="0598117016cd6850" providerId="LiveId" clId="{3351F81B-803C-2C49-B9B7-94669ACAE3A8}" dt="2020-09-03T07:05:06.740" v="39" actId="1076"/>
          <ac:picMkLst>
            <pc:docMk/>
            <pc:sldMk cId="2580820078" sldId="329"/>
            <ac:picMk id="5" creationId="{E736130E-66FA-2E44-A00B-1FC5AD39B6DF}"/>
          </ac:picMkLst>
        </pc:picChg>
        <pc:picChg chg="add mod">
          <ac:chgData name="Q Z" userId="0598117016cd6850" providerId="LiveId" clId="{3351F81B-803C-2C49-B9B7-94669ACAE3A8}" dt="2020-09-03T07:05:16.381" v="42" actId="1076"/>
          <ac:picMkLst>
            <pc:docMk/>
            <pc:sldMk cId="2580820078" sldId="329"/>
            <ac:picMk id="2050" creationId="{885110A3-036A-974F-915C-551E62C9FA11}"/>
          </ac:picMkLst>
        </pc:picChg>
      </pc:sldChg>
      <pc:sldChg chg="addSp modSp add">
        <pc:chgData name="Q Z" userId="0598117016cd6850" providerId="LiveId" clId="{3351F81B-803C-2C49-B9B7-94669ACAE3A8}" dt="2020-09-03T07:23:27.125" v="54" actId="1076"/>
        <pc:sldMkLst>
          <pc:docMk/>
          <pc:sldMk cId="2355989735" sldId="330"/>
        </pc:sldMkLst>
        <pc:picChg chg="add mod">
          <ac:chgData name="Q Z" userId="0598117016cd6850" providerId="LiveId" clId="{3351F81B-803C-2C49-B9B7-94669ACAE3A8}" dt="2020-09-03T07:23:27.125" v="54" actId="1076"/>
          <ac:picMkLst>
            <pc:docMk/>
            <pc:sldMk cId="2355989735" sldId="330"/>
            <ac:picMk id="4098" creationId="{7CFFEB50-B1F5-4D46-8D41-1D790CF5C271}"/>
          </ac:picMkLst>
        </pc:picChg>
      </pc:sldChg>
      <pc:sldChg chg="modSp add">
        <pc:chgData name="Q Z" userId="0598117016cd6850" providerId="LiveId" clId="{3351F81B-803C-2C49-B9B7-94669ACAE3A8}" dt="2020-09-03T07:20:48.810" v="47" actId="20577"/>
        <pc:sldMkLst>
          <pc:docMk/>
          <pc:sldMk cId="3730086564" sldId="331"/>
        </pc:sldMkLst>
        <pc:spChg chg="mod">
          <ac:chgData name="Q Z" userId="0598117016cd6850" providerId="LiveId" clId="{3351F81B-803C-2C49-B9B7-94669ACAE3A8}" dt="2020-09-03T07:20:48.810" v="47" actId="20577"/>
          <ac:spMkLst>
            <pc:docMk/>
            <pc:sldMk cId="3730086564" sldId="331"/>
            <ac:spMk id="3" creationId="{52F30828-5CE0-BC4B-9D54-707C0B699CC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72524C-7966-684C-BDC9-CFD451BFAD4B}" type="datetimeFigureOut">
              <a:rPr lang="en-US" smtClean="0"/>
              <a:t>1/11/26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06C42A-5AA1-B144-8688-E824ABDD91B9}" type="slidenum">
              <a:rPr lang="en-US" smtClean="0"/>
              <a:t>‹#›</a:t>
            </a:fld>
            <a:endParaRPr lang="en-US"/>
          </a:p>
        </p:txBody>
      </p:sp>
    </p:spTree>
    <p:extLst>
      <p:ext uri="{BB962C8B-B14F-4D97-AF65-F5344CB8AC3E}">
        <p14:creationId xmlns:p14="http://schemas.microsoft.com/office/powerpoint/2010/main" val="584254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06C42A-5AA1-B144-8688-E824ABDD91B9}" type="slidenum">
              <a:rPr lang="en-US" smtClean="0"/>
              <a:t>1</a:t>
            </a:fld>
            <a:endParaRPr lang="en-US"/>
          </a:p>
        </p:txBody>
      </p:sp>
    </p:spTree>
    <p:extLst>
      <p:ext uri="{BB962C8B-B14F-4D97-AF65-F5344CB8AC3E}">
        <p14:creationId xmlns:p14="http://schemas.microsoft.com/office/powerpoint/2010/main" val="42717553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06C42A-5AA1-B144-8688-E824ABDD91B9}" type="slidenum">
              <a:rPr lang="en-US" smtClean="0"/>
              <a:t>21</a:t>
            </a:fld>
            <a:endParaRPr lang="en-US"/>
          </a:p>
        </p:txBody>
      </p:sp>
    </p:spTree>
    <p:extLst>
      <p:ext uri="{BB962C8B-B14F-4D97-AF65-F5344CB8AC3E}">
        <p14:creationId xmlns:p14="http://schemas.microsoft.com/office/powerpoint/2010/main" val="31719502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politics</a:t>
            </a:r>
          </a:p>
        </p:txBody>
      </p:sp>
      <p:sp>
        <p:nvSpPr>
          <p:cNvPr id="4" name="Slide Number Placeholder 3"/>
          <p:cNvSpPr>
            <a:spLocks noGrp="1"/>
          </p:cNvSpPr>
          <p:nvPr>
            <p:ph type="sldNum" sz="quarter" idx="5"/>
          </p:nvPr>
        </p:nvSpPr>
        <p:spPr/>
        <p:txBody>
          <a:bodyPr/>
          <a:lstStyle/>
          <a:p>
            <a:fld id="{BD06C42A-5AA1-B144-8688-E824ABDD91B9}" type="slidenum">
              <a:rPr lang="en-US" smtClean="0"/>
              <a:t>22</a:t>
            </a:fld>
            <a:endParaRPr lang="en-US"/>
          </a:p>
        </p:txBody>
      </p:sp>
    </p:spTree>
    <p:extLst>
      <p:ext uri="{BB962C8B-B14F-4D97-AF65-F5344CB8AC3E}">
        <p14:creationId xmlns:p14="http://schemas.microsoft.com/office/powerpoint/2010/main" val="3061027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F702A-3B47-C753-BC2B-78A1B791AD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F44BAD-F6A1-B2FA-401D-56DAD4ADC7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655368-679E-B858-7C45-B271C67D16AD}"/>
              </a:ext>
            </a:extLst>
          </p:cNvPr>
          <p:cNvSpPr>
            <a:spLocks noGrp="1"/>
          </p:cNvSpPr>
          <p:nvPr>
            <p:ph type="body" idx="1"/>
          </p:nvPr>
        </p:nvSpPr>
        <p:spPr/>
        <p:txBody>
          <a:bodyPr/>
          <a:lstStyle/>
          <a:p>
            <a:r>
              <a:rPr lang="en-US" altLang="zh-CN" dirty="0"/>
              <a:t>economics</a:t>
            </a:r>
            <a:endParaRPr lang="en-US" dirty="0"/>
          </a:p>
        </p:txBody>
      </p:sp>
      <p:sp>
        <p:nvSpPr>
          <p:cNvPr id="4" name="Slide Number Placeholder 3">
            <a:extLst>
              <a:ext uri="{FF2B5EF4-FFF2-40B4-BE49-F238E27FC236}">
                <a16:creationId xmlns:a16="http://schemas.microsoft.com/office/drawing/2014/main" id="{34002455-FB43-4D73-47AC-B287396208A7}"/>
              </a:ext>
            </a:extLst>
          </p:cNvPr>
          <p:cNvSpPr>
            <a:spLocks noGrp="1"/>
          </p:cNvSpPr>
          <p:nvPr>
            <p:ph type="sldNum" sz="quarter" idx="5"/>
          </p:nvPr>
        </p:nvSpPr>
        <p:spPr/>
        <p:txBody>
          <a:bodyPr/>
          <a:lstStyle/>
          <a:p>
            <a:fld id="{BD06C42A-5AA1-B144-8688-E824ABDD91B9}" type="slidenum">
              <a:rPr lang="en-US" smtClean="0"/>
              <a:t>23</a:t>
            </a:fld>
            <a:endParaRPr lang="en-US"/>
          </a:p>
        </p:txBody>
      </p:sp>
    </p:spTree>
    <p:extLst>
      <p:ext uri="{BB962C8B-B14F-4D97-AF65-F5344CB8AC3E}">
        <p14:creationId xmlns:p14="http://schemas.microsoft.com/office/powerpoint/2010/main" val="188051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FA99C0-7474-B562-E5CF-80E4D08CD9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CC469F-0099-B88C-A72E-24AFED65C4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8C22C3-67D7-D071-18E6-23155B828D41}"/>
              </a:ext>
            </a:extLst>
          </p:cNvPr>
          <p:cNvSpPr>
            <a:spLocks noGrp="1"/>
          </p:cNvSpPr>
          <p:nvPr>
            <p:ph type="body" idx="1"/>
          </p:nvPr>
        </p:nvSpPr>
        <p:spPr/>
        <p:txBody>
          <a:bodyPr/>
          <a:lstStyle/>
          <a:p>
            <a:r>
              <a:rPr lang="en-US" altLang="zh-CN" dirty="0"/>
              <a:t>sociology</a:t>
            </a:r>
            <a:endParaRPr lang="en-US" dirty="0"/>
          </a:p>
        </p:txBody>
      </p:sp>
      <p:sp>
        <p:nvSpPr>
          <p:cNvPr id="4" name="Slide Number Placeholder 3">
            <a:extLst>
              <a:ext uri="{FF2B5EF4-FFF2-40B4-BE49-F238E27FC236}">
                <a16:creationId xmlns:a16="http://schemas.microsoft.com/office/drawing/2014/main" id="{053D5A14-ACB1-633B-CA2B-66B195632CA4}"/>
              </a:ext>
            </a:extLst>
          </p:cNvPr>
          <p:cNvSpPr>
            <a:spLocks noGrp="1"/>
          </p:cNvSpPr>
          <p:nvPr>
            <p:ph type="sldNum" sz="quarter" idx="5"/>
          </p:nvPr>
        </p:nvSpPr>
        <p:spPr/>
        <p:txBody>
          <a:bodyPr/>
          <a:lstStyle/>
          <a:p>
            <a:fld id="{BD06C42A-5AA1-B144-8688-E824ABDD91B9}" type="slidenum">
              <a:rPr lang="en-US" smtClean="0"/>
              <a:t>24</a:t>
            </a:fld>
            <a:endParaRPr lang="en-US"/>
          </a:p>
        </p:txBody>
      </p:sp>
    </p:spTree>
    <p:extLst>
      <p:ext uri="{BB962C8B-B14F-4D97-AF65-F5344CB8AC3E}">
        <p14:creationId xmlns:p14="http://schemas.microsoft.com/office/powerpoint/2010/main" val="4063364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ABFA0-9E70-615C-290A-00CF6431E6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3C2B7C-FDF9-C18F-59BC-A940058474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860CB5-8D9D-8C1F-441A-2206910D2B66}"/>
              </a:ext>
            </a:extLst>
          </p:cNvPr>
          <p:cNvSpPr>
            <a:spLocks noGrp="1"/>
          </p:cNvSpPr>
          <p:nvPr>
            <p:ph type="body" idx="1"/>
          </p:nvPr>
        </p:nvSpPr>
        <p:spPr/>
        <p:txBody>
          <a:bodyPr/>
          <a:lstStyle/>
          <a:p>
            <a:r>
              <a:rPr lang="en-US" altLang="zh-CN" dirty="0"/>
              <a:t>Sociology</a:t>
            </a:r>
          </a:p>
          <a:p>
            <a:endParaRPr lang="en-US" altLang="zh-CN" dirty="0"/>
          </a:p>
          <a:p>
            <a:r>
              <a:rPr lang="en-US" b="0" i="1" dirty="0">
                <a:solidFill>
                  <a:srgbClr val="666666"/>
                </a:solidFill>
                <a:effectLst/>
                <a:latin typeface="Open Sans" panose="020F0502020204030204" pitchFamily="34" charset="0"/>
              </a:rPr>
              <a:t>Using this model, we estimate demographic variables at the zip code level for all of the cities shown in green.</a:t>
            </a:r>
            <a:endParaRPr lang="en-US" dirty="0"/>
          </a:p>
        </p:txBody>
      </p:sp>
      <p:sp>
        <p:nvSpPr>
          <p:cNvPr id="4" name="Slide Number Placeholder 3">
            <a:extLst>
              <a:ext uri="{FF2B5EF4-FFF2-40B4-BE49-F238E27FC236}">
                <a16:creationId xmlns:a16="http://schemas.microsoft.com/office/drawing/2014/main" id="{C3BC59E7-9A78-5FD9-23D1-EB34BABB7225}"/>
              </a:ext>
            </a:extLst>
          </p:cNvPr>
          <p:cNvSpPr>
            <a:spLocks noGrp="1"/>
          </p:cNvSpPr>
          <p:nvPr>
            <p:ph type="sldNum" sz="quarter" idx="5"/>
          </p:nvPr>
        </p:nvSpPr>
        <p:spPr/>
        <p:txBody>
          <a:bodyPr/>
          <a:lstStyle/>
          <a:p>
            <a:fld id="{BD06C42A-5AA1-B144-8688-E824ABDD91B9}" type="slidenum">
              <a:rPr lang="en-US" smtClean="0"/>
              <a:t>25</a:t>
            </a:fld>
            <a:endParaRPr lang="en-US"/>
          </a:p>
        </p:txBody>
      </p:sp>
    </p:spTree>
    <p:extLst>
      <p:ext uri="{BB962C8B-B14F-4D97-AF65-F5344CB8AC3E}">
        <p14:creationId xmlns:p14="http://schemas.microsoft.com/office/powerpoint/2010/main" val="21539391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AD529-30D1-A6FB-01CA-4D8A78159B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44B80B-79D5-1EB5-AA71-CFF4AFD235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5F9A60-9354-E23D-A5DC-C84E44623C16}"/>
              </a:ext>
            </a:extLst>
          </p:cNvPr>
          <p:cNvSpPr>
            <a:spLocks noGrp="1"/>
          </p:cNvSpPr>
          <p:nvPr>
            <p:ph type="body" idx="1"/>
          </p:nvPr>
        </p:nvSpPr>
        <p:spPr/>
        <p:txBody>
          <a:bodyPr/>
          <a:lstStyle/>
          <a:p>
            <a:r>
              <a:rPr lang="en-US" altLang="zh-CN" dirty="0"/>
              <a:t>Social</a:t>
            </a:r>
            <a:r>
              <a:rPr lang="zh-CN" altLang="en-US" dirty="0"/>
              <a:t> </a:t>
            </a:r>
            <a:r>
              <a:rPr lang="en-US" altLang="zh-CN" dirty="0"/>
              <a:t>media</a:t>
            </a:r>
            <a:r>
              <a:rPr lang="zh-CN" altLang="en-US" dirty="0"/>
              <a:t> </a:t>
            </a:r>
            <a:r>
              <a:rPr lang="en-US" altLang="zh-CN" dirty="0"/>
              <a:t>analysis</a:t>
            </a:r>
            <a:endParaRPr lang="en-US" dirty="0"/>
          </a:p>
        </p:txBody>
      </p:sp>
      <p:sp>
        <p:nvSpPr>
          <p:cNvPr id="4" name="Slide Number Placeholder 3">
            <a:extLst>
              <a:ext uri="{FF2B5EF4-FFF2-40B4-BE49-F238E27FC236}">
                <a16:creationId xmlns:a16="http://schemas.microsoft.com/office/drawing/2014/main" id="{AEE2459F-4D24-C806-43CC-B73825FA8CEB}"/>
              </a:ext>
            </a:extLst>
          </p:cNvPr>
          <p:cNvSpPr>
            <a:spLocks noGrp="1"/>
          </p:cNvSpPr>
          <p:nvPr>
            <p:ph type="sldNum" sz="quarter" idx="5"/>
          </p:nvPr>
        </p:nvSpPr>
        <p:spPr/>
        <p:txBody>
          <a:bodyPr/>
          <a:lstStyle/>
          <a:p>
            <a:fld id="{BD06C42A-5AA1-B144-8688-E824ABDD91B9}" type="slidenum">
              <a:rPr lang="en-US" smtClean="0"/>
              <a:t>26</a:t>
            </a:fld>
            <a:endParaRPr lang="en-US"/>
          </a:p>
        </p:txBody>
      </p:sp>
    </p:spTree>
    <p:extLst>
      <p:ext uri="{BB962C8B-B14F-4D97-AF65-F5344CB8AC3E}">
        <p14:creationId xmlns:p14="http://schemas.microsoft.com/office/powerpoint/2010/main" val="3043352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14B7B7-4DC6-4660-A37B-9F24F5BD3D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D46C30-7BBB-A7F4-86DF-13168F9190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F351EA-39A1-F246-9F0A-FB8472284D1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19EAD56-6D43-B6E8-130C-725D951B130D}"/>
              </a:ext>
            </a:extLst>
          </p:cNvPr>
          <p:cNvSpPr>
            <a:spLocks noGrp="1"/>
          </p:cNvSpPr>
          <p:nvPr>
            <p:ph type="sldNum" sz="quarter" idx="5"/>
          </p:nvPr>
        </p:nvSpPr>
        <p:spPr/>
        <p:txBody>
          <a:bodyPr/>
          <a:lstStyle/>
          <a:p>
            <a:fld id="{BD06C42A-5AA1-B144-8688-E824ABDD91B9}" type="slidenum">
              <a:rPr lang="en-US" smtClean="0"/>
              <a:t>27</a:t>
            </a:fld>
            <a:endParaRPr lang="en-US"/>
          </a:p>
        </p:txBody>
      </p:sp>
    </p:spTree>
    <p:extLst>
      <p:ext uri="{BB962C8B-B14F-4D97-AF65-F5344CB8AC3E}">
        <p14:creationId xmlns:p14="http://schemas.microsoft.com/office/powerpoint/2010/main" val="3666957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often hear stories of hit songs, movies, and celebrities that are unusually successful than others.</a:t>
            </a:r>
          </a:p>
          <a:p>
            <a:r>
              <a:rPr lang="en-US" dirty="0"/>
              <a:t>Are they qualitatively better than others? If so, why do experts often fail to predict successful products?</a:t>
            </a:r>
          </a:p>
          <a:p>
            <a:endParaRPr lang="en-US" dirty="0"/>
          </a:p>
          <a:p>
            <a:r>
              <a:rPr lang="en-US" altLang="zh-CN" dirty="0"/>
              <a:t>Every</a:t>
            </a:r>
            <a:r>
              <a:rPr lang="zh-CN" altLang="en-US" dirty="0"/>
              <a:t> </a:t>
            </a:r>
            <a:r>
              <a:rPr lang="en-US" altLang="zh-CN" dirty="0"/>
              <a:t>time</a:t>
            </a:r>
            <a:r>
              <a:rPr lang="zh-CN" altLang="en-US" dirty="0"/>
              <a:t> </a:t>
            </a:r>
            <a:r>
              <a:rPr lang="en-US" altLang="zh-CN" dirty="0"/>
              <a:t>you</a:t>
            </a:r>
            <a:r>
              <a:rPr lang="zh-CN" altLang="en-US" dirty="0"/>
              <a:t> </a:t>
            </a:r>
            <a:r>
              <a:rPr lang="en-US" altLang="zh-CN" dirty="0"/>
              <a:t>access</a:t>
            </a:r>
            <a:r>
              <a:rPr lang="zh-CN" altLang="en-US" dirty="0"/>
              <a:t> </a:t>
            </a:r>
            <a:r>
              <a:rPr lang="en-US" altLang="zh-CN" dirty="0"/>
              <a:t>the</a:t>
            </a:r>
            <a:r>
              <a:rPr lang="zh-CN" altLang="en-US" dirty="0"/>
              <a:t> </a:t>
            </a:r>
            <a:r>
              <a:rPr lang="en-US" altLang="zh-CN" dirty="0"/>
              <a:t>Internet,</a:t>
            </a:r>
            <a:r>
              <a:rPr lang="zh-CN" altLang="en-US" dirty="0"/>
              <a:t> </a:t>
            </a:r>
            <a:r>
              <a:rPr lang="en-US" altLang="zh-CN" dirty="0"/>
              <a:t>you</a:t>
            </a:r>
            <a:r>
              <a:rPr lang="zh-CN" altLang="en-US" dirty="0"/>
              <a:t> </a:t>
            </a:r>
            <a:r>
              <a:rPr lang="en-US" altLang="zh-CN" dirty="0"/>
              <a:t>are</a:t>
            </a:r>
            <a:r>
              <a:rPr lang="zh-CN" altLang="en-US" dirty="0"/>
              <a:t> </a:t>
            </a:r>
            <a:r>
              <a:rPr lang="en-US" altLang="zh-CN" dirty="0"/>
              <a:t>often</a:t>
            </a:r>
            <a:r>
              <a:rPr lang="zh-CN" altLang="en-US" dirty="0"/>
              <a:t> </a:t>
            </a:r>
            <a:r>
              <a:rPr lang="en-US" altLang="zh-CN" dirty="0"/>
              <a:t>surrounded</a:t>
            </a:r>
            <a:r>
              <a:rPr lang="zh-CN" altLang="en-US" dirty="0"/>
              <a:t> </a:t>
            </a:r>
            <a:r>
              <a:rPr lang="en-US" altLang="zh-CN" dirty="0"/>
              <a:t>with</a:t>
            </a:r>
            <a:r>
              <a:rPr lang="zh-CN" altLang="en-US" dirty="0"/>
              <a:t> </a:t>
            </a:r>
            <a:r>
              <a:rPr lang="en-US" altLang="zh-CN" dirty="0"/>
              <a:t>implicit</a:t>
            </a:r>
            <a:r>
              <a:rPr lang="zh-CN" altLang="en-US" dirty="0"/>
              <a:t> </a:t>
            </a:r>
            <a:r>
              <a:rPr lang="en-US" altLang="zh-CN" dirty="0"/>
              <a:t>social</a:t>
            </a:r>
            <a:r>
              <a:rPr lang="zh-CN" altLang="en-US" dirty="0"/>
              <a:t> </a:t>
            </a:r>
            <a:r>
              <a:rPr lang="en-US" altLang="zh-CN" dirty="0"/>
              <a:t>influence.</a:t>
            </a:r>
            <a:endParaRPr lang="en-US" dirty="0"/>
          </a:p>
        </p:txBody>
      </p:sp>
      <p:sp>
        <p:nvSpPr>
          <p:cNvPr id="4" name="Slide Number Placeholder 3"/>
          <p:cNvSpPr>
            <a:spLocks noGrp="1"/>
          </p:cNvSpPr>
          <p:nvPr>
            <p:ph type="sldNum" sz="quarter" idx="5"/>
          </p:nvPr>
        </p:nvSpPr>
        <p:spPr/>
        <p:txBody>
          <a:bodyPr/>
          <a:lstStyle/>
          <a:p>
            <a:fld id="{1D288BBB-041B-CB44-8E38-886DBDF052B9}" type="slidenum">
              <a:rPr lang="en-US" smtClean="0"/>
              <a:t>28</a:t>
            </a:fld>
            <a:endParaRPr lang="en-US"/>
          </a:p>
        </p:txBody>
      </p:sp>
    </p:spTree>
    <p:extLst>
      <p:ext uri="{BB962C8B-B14F-4D97-AF65-F5344CB8AC3E}">
        <p14:creationId xmlns:p14="http://schemas.microsoft.com/office/powerpoint/2010/main" val="10722461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Cultural</a:t>
            </a:r>
            <a:r>
              <a:rPr lang="zh-CN" altLang="en-US" dirty="0"/>
              <a:t> </a:t>
            </a:r>
            <a:r>
              <a:rPr lang="en-US" altLang="zh-CN" dirty="0"/>
              <a:t>analytics</a:t>
            </a:r>
            <a:endParaRPr lang="en-US" dirty="0"/>
          </a:p>
        </p:txBody>
      </p:sp>
      <p:sp>
        <p:nvSpPr>
          <p:cNvPr id="4" name="Slide Number Placeholder 3"/>
          <p:cNvSpPr>
            <a:spLocks noGrp="1"/>
          </p:cNvSpPr>
          <p:nvPr>
            <p:ph type="sldNum" sz="quarter" idx="5"/>
          </p:nvPr>
        </p:nvSpPr>
        <p:spPr/>
        <p:txBody>
          <a:bodyPr/>
          <a:lstStyle/>
          <a:p>
            <a:fld id="{BD06C42A-5AA1-B144-8688-E824ABDD91B9}" type="slidenum">
              <a:rPr lang="en-US" smtClean="0"/>
              <a:t>29</a:t>
            </a:fld>
            <a:endParaRPr lang="en-US"/>
          </a:p>
        </p:txBody>
      </p:sp>
    </p:spTree>
    <p:extLst>
      <p:ext uri="{BB962C8B-B14F-4D97-AF65-F5344CB8AC3E}">
        <p14:creationId xmlns:p14="http://schemas.microsoft.com/office/powerpoint/2010/main" val="3827593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B8C69-6353-142D-0CA5-A35DF7BEF9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BD5C2B-F3E0-B184-0553-17BFD6946D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604995-9B76-B308-9B97-C0EDF32F7857}"/>
              </a:ext>
            </a:extLst>
          </p:cNvPr>
          <p:cNvSpPr>
            <a:spLocks noGrp="1"/>
          </p:cNvSpPr>
          <p:nvPr>
            <p:ph type="body" idx="1"/>
          </p:nvPr>
        </p:nvSpPr>
        <p:spPr/>
        <p:txBody>
          <a:bodyPr/>
          <a:lstStyle/>
          <a:p>
            <a:r>
              <a:rPr lang="en-US" altLang="zh-CN" dirty="0"/>
              <a:t>Cultural</a:t>
            </a:r>
            <a:r>
              <a:rPr lang="zh-CN" altLang="en-US" dirty="0"/>
              <a:t> </a:t>
            </a:r>
            <a:r>
              <a:rPr lang="en-US" altLang="zh-CN" dirty="0"/>
              <a:t>analytics</a:t>
            </a:r>
            <a:endParaRPr lang="en-US" dirty="0"/>
          </a:p>
        </p:txBody>
      </p:sp>
      <p:sp>
        <p:nvSpPr>
          <p:cNvPr id="4" name="Slide Number Placeholder 3">
            <a:extLst>
              <a:ext uri="{FF2B5EF4-FFF2-40B4-BE49-F238E27FC236}">
                <a16:creationId xmlns:a16="http://schemas.microsoft.com/office/drawing/2014/main" id="{273CEFD6-26D4-329D-0E25-481DA1E3A502}"/>
              </a:ext>
            </a:extLst>
          </p:cNvPr>
          <p:cNvSpPr>
            <a:spLocks noGrp="1"/>
          </p:cNvSpPr>
          <p:nvPr>
            <p:ph type="sldNum" sz="quarter" idx="5"/>
          </p:nvPr>
        </p:nvSpPr>
        <p:spPr/>
        <p:txBody>
          <a:bodyPr/>
          <a:lstStyle/>
          <a:p>
            <a:fld id="{BD06C42A-5AA1-B144-8688-E824ABDD91B9}" type="slidenum">
              <a:rPr lang="en-US" smtClean="0"/>
              <a:t>30</a:t>
            </a:fld>
            <a:endParaRPr lang="en-US"/>
          </a:p>
        </p:txBody>
      </p:sp>
    </p:spTree>
    <p:extLst>
      <p:ext uri="{BB962C8B-B14F-4D97-AF65-F5344CB8AC3E}">
        <p14:creationId xmlns:p14="http://schemas.microsoft.com/office/powerpoint/2010/main" val="3658519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06C42A-5AA1-B144-8688-E824ABDD91B9}" type="slidenum">
              <a:rPr lang="en-US" smtClean="0"/>
              <a:t>2</a:t>
            </a:fld>
            <a:endParaRPr lang="en-US"/>
          </a:p>
        </p:txBody>
      </p:sp>
    </p:spTree>
    <p:extLst>
      <p:ext uri="{BB962C8B-B14F-4D97-AF65-F5344CB8AC3E}">
        <p14:creationId xmlns:p14="http://schemas.microsoft.com/office/powerpoint/2010/main" val="912347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Determined by the first few participants’ preference.</a:t>
            </a:r>
          </a:p>
        </p:txBody>
      </p:sp>
      <p:sp>
        <p:nvSpPr>
          <p:cNvPr id="4" name="Slide Number Placeholder 3"/>
          <p:cNvSpPr>
            <a:spLocks noGrp="1"/>
          </p:cNvSpPr>
          <p:nvPr>
            <p:ph type="sldNum" sz="quarter" idx="5"/>
          </p:nvPr>
        </p:nvSpPr>
        <p:spPr/>
        <p:txBody>
          <a:bodyPr/>
          <a:lstStyle/>
          <a:p>
            <a:fld id="{1D288BBB-041B-CB44-8E38-886DBDF052B9}" type="slidenum">
              <a:rPr lang="en-US" smtClean="0"/>
              <a:t>31</a:t>
            </a:fld>
            <a:endParaRPr lang="en-US"/>
          </a:p>
        </p:txBody>
      </p:sp>
    </p:spTree>
    <p:extLst>
      <p:ext uri="{BB962C8B-B14F-4D97-AF65-F5344CB8AC3E}">
        <p14:creationId xmlns:p14="http://schemas.microsoft.com/office/powerpoint/2010/main" val="595705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993D8-72D0-BF42-2710-7D78EAA7C4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8C2D32-4C9B-CA5A-39D3-96E78A4774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ADEF99-4997-0601-554E-0C2A9E77A420}"/>
              </a:ext>
            </a:extLst>
          </p:cNvPr>
          <p:cNvSpPr>
            <a:spLocks noGrp="1"/>
          </p:cNvSpPr>
          <p:nvPr>
            <p:ph type="body" idx="1"/>
          </p:nvPr>
        </p:nvSpPr>
        <p:spPr/>
        <p:txBody>
          <a:bodyPr/>
          <a:lstStyle/>
          <a:p>
            <a:r>
              <a:rPr lang="en-US" altLang="zh-CN" dirty="0"/>
              <a:t>Cultural</a:t>
            </a:r>
            <a:r>
              <a:rPr lang="zh-CN" altLang="en-US" dirty="0"/>
              <a:t> </a:t>
            </a:r>
            <a:r>
              <a:rPr lang="en-US" altLang="zh-CN" dirty="0"/>
              <a:t>analytics</a:t>
            </a:r>
            <a:endParaRPr lang="en-US" dirty="0"/>
          </a:p>
        </p:txBody>
      </p:sp>
      <p:sp>
        <p:nvSpPr>
          <p:cNvPr id="4" name="Slide Number Placeholder 3">
            <a:extLst>
              <a:ext uri="{FF2B5EF4-FFF2-40B4-BE49-F238E27FC236}">
                <a16:creationId xmlns:a16="http://schemas.microsoft.com/office/drawing/2014/main" id="{FD27C6B2-D674-C65C-3988-EEAC374A90AC}"/>
              </a:ext>
            </a:extLst>
          </p:cNvPr>
          <p:cNvSpPr>
            <a:spLocks noGrp="1"/>
          </p:cNvSpPr>
          <p:nvPr>
            <p:ph type="sldNum" sz="quarter" idx="5"/>
          </p:nvPr>
        </p:nvSpPr>
        <p:spPr/>
        <p:txBody>
          <a:bodyPr/>
          <a:lstStyle/>
          <a:p>
            <a:fld id="{BD06C42A-5AA1-B144-8688-E824ABDD91B9}" type="slidenum">
              <a:rPr lang="en-US" smtClean="0"/>
              <a:t>32</a:t>
            </a:fld>
            <a:endParaRPr lang="en-US"/>
          </a:p>
        </p:txBody>
      </p:sp>
    </p:spTree>
    <p:extLst>
      <p:ext uri="{BB962C8B-B14F-4D97-AF65-F5344CB8AC3E}">
        <p14:creationId xmlns:p14="http://schemas.microsoft.com/office/powerpoint/2010/main" val="5030776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Scientific</a:t>
            </a:r>
            <a:r>
              <a:rPr lang="zh-CN" altLang="en-US" dirty="0"/>
              <a:t> </a:t>
            </a:r>
            <a:r>
              <a:rPr lang="en-US" altLang="zh-CN" dirty="0"/>
              <a:t>innovation</a:t>
            </a:r>
            <a:endParaRPr lang="en-US" dirty="0"/>
          </a:p>
        </p:txBody>
      </p:sp>
      <p:sp>
        <p:nvSpPr>
          <p:cNvPr id="4" name="Slide Number Placeholder 3"/>
          <p:cNvSpPr>
            <a:spLocks noGrp="1"/>
          </p:cNvSpPr>
          <p:nvPr>
            <p:ph type="sldNum" sz="quarter" idx="5"/>
          </p:nvPr>
        </p:nvSpPr>
        <p:spPr/>
        <p:txBody>
          <a:bodyPr/>
          <a:lstStyle/>
          <a:p>
            <a:fld id="{BD06C42A-5AA1-B144-8688-E824ABDD91B9}" type="slidenum">
              <a:rPr lang="en-US" smtClean="0"/>
              <a:t>33</a:t>
            </a:fld>
            <a:endParaRPr lang="en-US"/>
          </a:p>
        </p:txBody>
      </p:sp>
    </p:spTree>
    <p:extLst>
      <p:ext uri="{BB962C8B-B14F-4D97-AF65-F5344CB8AC3E}">
        <p14:creationId xmlns:p14="http://schemas.microsoft.com/office/powerpoint/2010/main" val="10364425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8F8BB7-341E-3FD5-A680-1F21D5F795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44CC55-5AD6-5B21-481B-BCA148D261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D20D97-7212-5DD1-7050-4EEBD50049FF}"/>
              </a:ext>
            </a:extLst>
          </p:cNvPr>
          <p:cNvSpPr>
            <a:spLocks noGrp="1"/>
          </p:cNvSpPr>
          <p:nvPr>
            <p:ph type="body" idx="1"/>
          </p:nvPr>
        </p:nvSpPr>
        <p:spPr/>
        <p:txBody>
          <a:bodyPr/>
          <a:lstStyle/>
          <a:p>
            <a:r>
              <a:rPr lang="en-US" altLang="zh-CN" dirty="0"/>
              <a:t>Scientific</a:t>
            </a:r>
            <a:r>
              <a:rPr lang="zh-CN" altLang="en-US" dirty="0"/>
              <a:t> </a:t>
            </a:r>
            <a:r>
              <a:rPr lang="en-US" altLang="zh-CN" dirty="0"/>
              <a:t>innovation</a:t>
            </a:r>
            <a:endParaRPr lang="en-US" dirty="0"/>
          </a:p>
        </p:txBody>
      </p:sp>
      <p:sp>
        <p:nvSpPr>
          <p:cNvPr id="4" name="Slide Number Placeholder 3">
            <a:extLst>
              <a:ext uri="{FF2B5EF4-FFF2-40B4-BE49-F238E27FC236}">
                <a16:creationId xmlns:a16="http://schemas.microsoft.com/office/drawing/2014/main" id="{27F8B9EC-E866-913F-6AE3-4CC8D8AE2293}"/>
              </a:ext>
            </a:extLst>
          </p:cNvPr>
          <p:cNvSpPr>
            <a:spLocks noGrp="1"/>
          </p:cNvSpPr>
          <p:nvPr>
            <p:ph type="sldNum" sz="quarter" idx="5"/>
          </p:nvPr>
        </p:nvSpPr>
        <p:spPr/>
        <p:txBody>
          <a:bodyPr/>
          <a:lstStyle/>
          <a:p>
            <a:fld id="{BD06C42A-5AA1-B144-8688-E824ABDD91B9}" type="slidenum">
              <a:rPr lang="en-US" smtClean="0"/>
              <a:t>34</a:t>
            </a:fld>
            <a:endParaRPr lang="en-US"/>
          </a:p>
        </p:txBody>
      </p:sp>
    </p:spTree>
    <p:extLst>
      <p:ext uri="{BB962C8B-B14F-4D97-AF65-F5344CB8AC3E}">
        <p14:creationId xmlns:p14="http://schemas.microsoft.com/office/powerpoint/2010/main" val="1071647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06C42A-5AA1-B144-8688-E824ABDD91B9}" type="slidenum">
              <a:rPr lang="en-US" smtClean="0"/>
              <a:t>3</a:t>
            </a:fld>
            <a:endParaRPr lang="en-US"/>
          </a:p>
        </p:txBody>
      </p:sp>
    </p:spTree>
    <p:extLst>
      <p:ext uri="{BB962C8B-B14F-4D97-AF65-F5344CB8AC3E}">
        <p14:creationId xmlns:p14="http://schemas.microsoft.com/office/powerpoint/2010/main" val="1314792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Descriptive analysis &amp; visualization</a:t>
            </a:r>
          </a:p>
        </p:txBody>
      </p:sp>
      <p:sp>
        <p:nvSpPr>
          <p:cNvPr id="4" name="Slide Number Placeholder 3"/>
          <p:cNvSpPr>
            <a:spLocks noGrp="1"/>
          </p:cNvSpPr>
          <p:nvPr>
            <p:ph type="sldNum" sz="quarter" idx="5"/>
          </p:nvPr>
        </p:nvSpPr>
        <p:spPr/>
        <p:txBody>
          <a:bodyPr/>
          <a:lstStyle/>
          <a:p>
            <a:fld id="{BD06C42A-5AA1-B144-8688-E824ABDD91B9}" type="slidenum">
              <a:rPr lang="en-US" smtClean="0"/>
              <a:t>4</a:t>
            </a:fld>
            <a:endParaRPr lang="en-US"/>
          </a:p>
        </p:txBody>
      </p:sp>
    </p:spTree>
    <p:extLst>
      <p:ext uri="{BB962C8B-B14F-4D97-AF65-F5344CB8AC3E}">
        <p14:creationId xmlns:p14="http://schemas.microsoft.com/office/powerpoint/2010/main" val="2399257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0E0A3-9BF8-4DB2-8CB8-4256C0A802C2}" type="slidenum">
              <a:rPr lang="en-US" smtClean="0"/>
              <a:t>8</a:t>
            </a:fld>
            <a:endParaRPr lang="en-US"/>
          </a:p>
        </p:txBody>
      </p:sp>
    </p:spTree>
    <p:extLst>
      <p:ext uri="{BB962C8B-B14F-4D97-AF65-F5344CB8AC3E}">
        <p14:creationId xmlns:p14="http://schemas.microsoft.com/office/powerpoint/2010/main" val="34580958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06C42A-5AA1-B144-8688-E824ABDD91B9}" type="slidenum">
              <a:rPr lang="en-US" smtClean="0"/>
              <a:t>12</a:t>
            </a:fld>
            <a:endParaRPr lang="en-US"/>
          </a:p>
        </p:txBody>
      </p:sp>
    </p:spTree>
    <p:extLst>
      <p:ext uri="{BB962C8B-B14F-4D97-AF65-F5344CB8AC3E}">
        <p14:creationId xmlns:p14="http://schemas.microsoft.com/office/powerpoint/2010/main" val="2815085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06C42A-5AA1-B144-8688-E824ABDD91B9}" type="slidenum">
              <a:rPr lang="en-US" smtClean="0"/>
              <a:t>17</a:t>
            </a:fld>
            <a:endParaRPr lang="en-US"/>
          </a:p>
        </p:txBody>
      </p:sp>
    </p:spTree>
    <p:extLst>
      <p:ext uri="{BB962C8B-B14F-4D97-AF65-F5344CB8AC3E}">
        <p14:creationId xmlns:p14="http://schemas.microsoft.com/office/powerpoint/2010/main" val="2717982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234E17-8B55-655B-BD67-A82AB9A2B5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DEBC91-8BB0-4FEE-8EFC-A41556B6F0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47DD09-5F31-1A5B-9A6B-B2A2B0EF4B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F32364E-DAF2-253B-2C3A-7751C6281BEC}"/>
              </a:ext>
            </a:extLst>
          </p:cNvPr>
          <p:cNvSpPr>
            <a:spLocks noGrp="1"/>
          </p:cNvSpPr>
          <p:nvPr>
            <p:ph type="sldNum" sz="quarter" idx="5"/>
          </p:nvPr>
        </p:nvSpPr>
        <p:spPr/>
        <p:txBody>
          <a:bodyPr/>
          <a:lstStyle/>
          <a:p>
            <a:fld id="{BD06C42A-5AA1-B144-8688-E824ABDD91B9}" type="slidenum">
              <a:rPr lang="en-US" smtClean="0"/>
              <a:t>18</a:t>
            </a:fld>
            <a:endParaRPr lang="en-US"/>
          </a:p>
        </p:txBody>
      </p:sp>
    </p:spTree>
    <p:extLst>
      <p:ext uri="{BB962C8B-B14F-4D97-AF65-F5344CB8AC3E}">
        <p14:creationId xmlns:p14="http://schemas.microsoft.com/office/powerpoint/2010/main" val="3790393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psychology</a:t>
            </a:r>
            <a:endParaRPr lang="en-US" dirty="0"/>
          </a:p>
        </p:txBody>
      </p:sp>
      <p:sp>
        <p:nvSpPr>
          <p:cNvPr id="4" name="Slide Number Placeholder 3"/>
          <p:cNvSpPr>
            <a:spLocks noGrp="1"/>
          </p:cNvSpPr>
          <p:nvPr>
            <p:ph type="sldNum" sz="quarter" idx="5"/>
          </p:nvPr>
        </p:nvSpPr>
        <p:spPr/>
        <p:txBody>
          <a:bodyPr/>
          <a:lstStyle/>
          <a:p>
            <a:fld id="{BD06C42A-5AA1-B144-8688-E824ABDD91B9}" type="slidenum">
              <a:rPr lang="en-US" smtClean="0"/>
              <a:t>20</a:t>
            </a:fld>
            <a:endParaRPr lang="en-US"/>
          </a:p>
        </p:txBody>
      </p:sp>
    </p:spTree>
    <p:extLst>
      <p:ext uri="{BB962C8B-B14F-4D97-AF65-F5344CB8AC3E}">
        <p14:creationId xmlns:p14="http://schemas.microsoft.com/office/powerpoint/2010/main" val="492165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b="1" i="0">
                <a:latin typeface="LM Sans 12" panose="00000500000000000000" pitchFamily="50" charset="0"/>
              </a:defRPr>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LM Sans 12"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LM Sans 12" panose="00000500000000000000" pitchFamily="50" charset="0"/>
              </a:defRPr>
            </a:lvl1pPr>
          </a:lstStyle>
          <a:p>
            <a:fld id="{3F61BB81-E92A-AC43-843A-E4F6CBA4F63C}" type="datetimeFigureOut">
              <a:rPr lang="en-US" smtClean="0"/>
              <a:pPr/>
              <a:t>1/11/26</a:t>
            </a:fld>
            <a:endParaRPr lang="en-US"/>
          </a:p>
        </p:txBody>
      </p:sp>
      <p:sp>
        <p:nvSpPr>
          <p:cNvPr id="5" name="Footer Placeholder 4"/>
          <p:cNvSpPr>
            <a:spLocks noGrp="1"/>
          </p:cNvSpPr>
          <p:nvPr>
            <p:ph type="ftr" sz="quarter" idx="11"/>
          </p:nvPr>
        </p:nvSpPr>
        <p:spPr/>
        <p:txBody>
          <a:bodyPr/>
          <a:lstStyle>
            <a:lvl1pPr>
              <a:defRPr>
                <a:latin typeface="LM Sans 12" panose="00000500000000000000" pitchFamily="50" charset="0"/>
              </a:defRPr>
            </a:lvl1pPr>
          </a:lstStyle>
          <a:p>
            <a:endParaRPr lang="en-US"/>
          </a:p>
        </p:txBody>
      </p:sp>
      <p:sp>
        <p:nvSpPr>
          <p:cNvPr id="6" name="Slide Number Placeholder 5"/>
          <p:cNvSpPr>
            <a:spLocks noGrp="1"/>
          </p:cNvSpPr>
          <p:nvPr>
            <p:ph type="sldNum" sz="quarter" idx="12"/>
          </p:nvPr>
        </p:nvSpPr>
        <p:spPr/>
        <p:txBody>
          <a:bodyPr/>
          <a:lstStyle>
            <a:lvl1pPr>
              <a:defRPr>
                <a:latin typeface="LM Sans 12" panose="00000500000000000000" pitchFamily="50" charset="0"/>
              </a:defRPr>
            </a:lvl1pPr>
          </a:lstStyle>
          <a:p>
            <a:fld id="{6DCFA791-3060-7643-8677-86D470F57523}" type="slidenum">
              <a:rPr lang="en-US" smtClean="0"/>
              <a:pPr/>
              <a:t>‹#›</a:t>
            </a:fld>
            <a:endParaRPr lang="en-US"/>
          </a:p>
        </p:txBody>
      </p:sp>
    </p:spTree>
    <p:extLst>
      <p:ext uri="{BB962C8B-B14F-4D97-AF65-F5344CB8AC3E}">
        <p14:creationId xmlns:p14="http://schemas.microsoft.com/office/powerpoint/2010/main" val="2659153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61BB81-E92A-AC43-843A-E4F6CBA4F63C}" type="datetimeFigureOut">
              <a:rPr lang="en-US" smtClean="0"/>
              <a:t>1/11/26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CFA791-3060-7643-8677-86D470F57523}" type="slidenum">
              <a:rPr lang="en-US" smtClean="0"/>
              <a:t>‹#›</a:t>
            </a:fld>
            <a:endParaRPr lang="en-US"/>
          </a:p>
        </p:txBody>
      </p:sp>
    </p:spTree>
    <p:extLst>
      <p:ext uri="{BB962C8B-B14F-4D97-AF65-F5344CB8AC3E}">
        <p14:creationId xmlns:p14="http://schemas.microsoft.com/office/powerpoint/2010/main" val="1126405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61BB81-E92A-AC43-843A-E4F6CBA4F63C}" type="datetimeFigureOut">
              <a:rPr lang="en-US" smtClean="0"/>
              <a:t>1/11/26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CFA791-3060-7643-8677-86D470F57523}" type="slidenum">
              <a:rPr lang="en-US" smtClean="0"/>
              <a:t>‹#›</a:t>
            </a:fld>
            <a:endParaRPr lang="en-US"/>
          </a:p>
        </p:txBody>
      </p:sp>
    </p:spTree>
    <p:extLst>
      <p:ext uri="{BB962C8B-B14F-4D97-AF65-F5344CB8AC3E}">
        <p14:creationId xmlns:p14="http://schemas.microsoft.com/office/powerpoint/2010/main" val="249521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latin typeface="LM Sans 12" panose="00000500000000000000" pitchFamily="50"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LM Sans 12" panose="00000500000000000000" pitchFamily="50" charset="0"/>
              </a:defRPr>
            </a:lvl1pPr>
            <a:lvl2pPr>
              <a:defRPr>
                <a:latin typeface="LM Sans 12" panose="00000500000000000000" pitchFamily="50" charset="0"/>
              </a:defRPr>
            </a:lvl2pPr>
            <a:lvl3pPr>
              <a:defRPr>
                <a:latin typeface="LM Sans 12" panose="00000500000000000000" pitchFamily="50" charset="0"/>
              </a:defRPr>
            </a:lvl3pPr>
            <a:lvl4pPr>
              <a:defRPr>
                <a:latin typeface="LM Sans 12" panose="00000500000000000000" pitchFamily="50" charset="0"/>
              </a:defRPr>
            </a:lvl4pPr>
            <a:lvl5pPr>
              <a:defRPr>
                <a:latin typeface="LM Sans 12" panose="00000500000000000000" pitchFamily="50"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LM Sans 12" panose="00000500000000000000" pitchFamily="50" charset="0"/>
              </a:defRPr>
            </a:lvl1pPr>
          </a:lstStyle>
          <a:p>
            <a:fld id="{3F61BB81-E92A-AC43-843A-E4F6CBA4F63C}" type="datetimeFigureOut">
              <a:rPr lang="en-US" smtClean="0"/>
              <a:pPr/>
              <a:t>1/11/26</a:t>
            </a:fld>
            <a:endParaRPr lang="en-US"/>
          </a:p>
        </p:txBody>
      </p:sp>
      <p:sp>
        <p:nvSpPr>
          <p:cNvPr id="5" name="Footer Placeholder 4"/>
          <p:cNvSpPr>
            <a:spLocks noGrp="1"/>
          </p:cNvSpPr>
          <p:nvPr>
            <p:ph type="ftr" sz="quarter" idx="11"/>
          </p:nvPr>
        </p:nvSpPr>
        <p:spPr/>
        <p:txBody>
          <a:bodyPr/>
          <a:lstStyle>
            <a:lvl1pPr>
              <a:defRPr>
                <a:latin typeface="LM Sans 12" panose="00000500000000000000" pitchFamily="50" charset="0"/>
              </a:defRPr>
            </a:lvl1pPr>
          </a:lstStyle>
          <a:p>
            <a:endParaRPr lang="en-US"/>
          </a:p>
        </p:txBody>
      </p:sp>
      <p:sp>
        <p:nvSpPr>
          <p:cNvPr id="6" name="Slide Number Placeholder 5"/>
          <p:cNvSpPr>
            <a:spLocks noGrp="1"/>
          </p:cNvSpPr>
          <p:nvPr>
            <p:ph type="sldNum" sz="quarter" idx="12"/>
          </p:nvPr>
        </p:nvSpPr>
        <p:spPr/>
        <p:txBody>
          <a:bodyPr/>
          <a:lstStyle>
            <a:lvl1pPr>
              <a:defRPr>
                <a:latin typeface="LM Sans 12" panose="00000500000000000000" pitchFamily="50" charset="0"/>
              </a:defRPr>
            </a:lvl1pPr>
          </a:lstStyle>
          <a:p>
            <a:fld id="{6DCFA791-3060-7643-8677-86D470F57523}" type="slidenum">
              <a:rPr lang="en-US" smtClean="0"/>
              <a:pPr/>
              <a:t>‹#›</a:t>
            </a:fld>
            <a:endParaRPr lang="en-US"/>
          </a:p>
        </p:txBody>
      </p:sp>
    </p:spTree>
    <p:extLst>
      <p:ext uri="{BB962C8B-B14F-4D97-AF65-F5344CB8AC3E}">
        <p14:creationId xmlns:p14="http://schemas.microsoft.com/office/powerpoint/2010/main" val="660038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F61BB81-E92A-AC43-843A-E4F6CBA4F63C}" type="datetimeFigureOut">
              <a:rPr lang="en-US" smtClean="0"/>
              <a:t>1/11/26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CFA791-3060-7643-8677-86D470F57523}" type="slidenum">
              <a:rPr lang="en-US" smtClean="0"/>
              <a:t>‹#›</a:t>
            </a:fld>
            <a:endParaRPr lang="en-US"/>
          </a:p>
        </p:txBody>
      </p:sp>
    </p:spTree>
    <p:extLst>
      <p:ext uri="{BB962C8B-B14F-4D97-AF65-F5344CB8AC3E}">
        <p14:creationId xmlns:p14="http://schemas.microsoft.com/office/powerpoint/2010/main" val="2550750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latin typeface="Abadi MT Condensed Extra Bold" panose="020B0306030101010103" pitchFamily="34" charset="77"/>
              </a:defRPr>
            </a:lvl1p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lvl1pPr>
              <a:defRPr>
                <a:latin typeface="Abadi MT Condensed Light" panose="020B0306030101010103" pitchFamily="34" charset="77"/>
              </a:defRPr>
            </a:lvl1pPr>
            <a:lvl2pPr>
              <a:defRPr>
                <a:latin typeface="Abadi MT Condensed Light" panose="020B0306030101010103" pitchFamily="34" charset="77"/>
              </a:defRPr>
            </a:lvl2pPr>
            <a:lvl3pPr>
              <a:defRPr>
                <a:latin typeface="Abadi MT Condensed Light" panose="020B0306030101010103" pitchFamily="34" charset="77"/>
              </a:defRPr>
            </a:lvl3pPr>
            <a:lvl4pPr>
              <a:defRPr>
                <a:latin typeface="Abadi MT Condensed Light" panose="020B0306030101010103" pitchFamily="34" charset="77"/>
              </a:defRPr>
            </a:lvl4pPr>
            <a:lvl5pPr>
              <a:defRPr>
                <a:latin typeface="Abadi MT Condensed Light" panose="020B0306030101010103"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lvl1pPr>
              <a:defRPr>
                <a:latin typeface="Abadi MT Condensed Light" panose="020B0306030101010103" pitchFamily="34" charset="77"/>
              </a:defRPr>
            </a:lvl1pPr>
            <a:lvl2pPr>
              <a:defRPr>
                <a:latin typeface="Abadi MT Condensed Light" panose="020B0306030101010103" pitchFamily="34" charset="77"/>
              </a:defRPr>
            </a:lvl2pPr>
            <a:lvl3pPr>
              <a:defRPr>
                <a:latin typeface="Abadi MT Condensed Light" panose="020B0306030101010103" pitchFamily="34" charset="77"/>
              </a:defRPr>
            </a:lvl3pPr>
            <a:lvl4pPr>
              <a:defRPr>
                <a:latin typeface="Abadi MT Condensed Light" panose="020B0306030101010103" pitchFamily="34" charset="77"/>
              </a:defRPr>
            </a:lvl4pPr>
            <a:lvl5pPr>
              <a:defRPr>
                <a:latin typeface="Abadi MT Condensed Light" panose="020B0306030101010103"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atin typeface="Abadi MT Condensed Light" panose="020B0306030101010103" pitchFamily="34" charset="77"/>
              </a:defRPr>
            </a:lvl1pPr>
          </a:lstStyle>
          <a:p>
            <a:fld id="{3F61BB81-E92A-AC43-843A-E4F6CBA4F63C}" type="datetimeFigureOut">
              <a:rPr lang="en-US" smtClean="0"/>
              <a:pPr/>
              <a:t>1/11/26</a:t>
            </a:fld>
            <a:endParaRPr lang="en-US"/>
          </a:p>
        </p:txBody>
      </p:sp>
      <p:sp>
        <p:nvSpPr>
          <p:cNvPr id="6" name="Footer Placeholder 5"/>
          <p:cNvSpPr>
            <a:spLocks noGrp="1"/>
          </p:cNvSpPr>
          <p:nvPr>
            <p:ph type="ftr" sz="quarter" idx="11"/>
          </p:nvPr>
        </p:nvSpPr>
        <p:spPr/>
        <p:txBody>
          <a:bodyPr/>
          <a:lstStyle>
            <a:lvl1pPr>
              <a:defRPr>
                <a:latin typeface="Abadi MT Condensed Light" panose="020B0306030101010103" pitchFamily="34" charset="77"/>
              </a:defRPr>
            </a:lvl1pPr>
          </a:lstStyle>
          <a:p>
            <a:endParaRPr lang="en-US"/>
          </a:p>
        </p:txBody>
      </p:sp>
      <p:sp>
        <p:nvSpPr>
          <p:cNvPr id="7" name="Slide Number Placeholder 6"/>
          <p:cNvSpPr>
            <a:spLocks noGrp="1"/>
          </p:cNvSpPr>
          <p:nvPr>
            <p:ph type="sldNum" sz="quarter" idx="12"/>
          </p:nvPr>
        </p:nvSpPr>
        <p:spPr/>
        <p:txBody>
          <a:bodyPr/>
          <a:lstStyle>
            <a:lvl1pPr>
              <a:defRPr>
                <a:latin typeface="Abadi MT Condensed Light" panose="020B0306030101010103" pitchFamily="34" charset="77"/>
              </a:defRPr>
            </a:lvl1pPr>
          </a:lstStyle>
          <a:p>
            <a:fld id="{6DCFA791-3060-7643-8677-86D470F57523}" type="slidenum">
              <a:rPr lang="en-US" smtClean="0"/>
              <a:pPr/>
              <a:t>‹#›</a:t>
            </a:fld>
            <a:endParaRPr lang="en-US"/>
          </a:p>
        </p:txBody>
      </p:sp>
    </p:spTree>
    <p:extLst>
      <p:ext uri="{BB962C8B-B14F-4D97-AF65-F5344CB8AC3E}">
        <p14:creationId xmlns:p14="http://schemas.microsoft.com/office/powerpoint/2010/main" val="4154213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61BB81-E92A-AC43-843A-E4F6CBA4F63C}" type="datetimeFigureOut">
              <a:rPr lang="en-US" smtClean="0"/>
              <a:t>1/11/26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CFA791-3060-7643-8677-86D470F57523}" type="slidenum">
              <a:rPr lang="en-US" smtClean="0"/>
              <a:t>‹#›</a:t>
            </a:fld>
            <a:endParaRPr lang="en-US"/>
          </a:p>
        </p:txBody>
      </p:sp>
    </p:spTree>
    <p:extLst>
      <p:ext uri="{BB962C8B-B14F-4D97-AF65-F5344CB8AC3E}">
        <p14:creationId xmlns:p14="http://schemas.microsoft.com/office/powerpoint/2010/main" val="24369504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61BB81-E92A-AC43-843A-E4F6CBA4F63C}" type="datetimeFigureOut">
              <a:rPr lang="en-US" smtClean="0"/>
              <a:t>1/11/26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CFA791-3060-7643-8677-86D470F57523}" type="slidenum">
              <a:rPr lang="en-US" smtClean="0"/>
              <a:t>‹#›</a:t>
            </a:fld>
            <a:endParaRPr lang="en-US"/>
          </a:p>
        </p:txBody>
      </p:sp>
    </p:spTree>
    <p:extLst>
      <p:ext uri="{BB962C8B-B14F-4D97-AF65-F5344CB8AC3E}">
        <p14:creationId xmlns:p14="http://schemas.microsoft.com/office/powerpoint/2010/main" val="2380124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61BB81-E92A-AC43-843A-E4F6CBA4F63C}" type="datetimeFigureOut">
              <a:rPr lang="en-US" smtClean="0"/>
              <a:t>1/11/26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CFA791-3060-7643-8677-86D470F57523}" type="slidenum">
              <a:rPr lang="en-US" smtClean="0"/>
              <a:t>‹#›</a:t>
            </a:fld>
            <a:endParaRPr lang="en-US"/>
          </a:p>
        </p:txBody>
      </p:sp>
    </p:spTree>
    <p:extLst>
      <p:ext uri="{BB962C8B-B14F-4D97-AF65-F5344CB8AC3E}">
        <p14:creationId xmlns:p14="http://schemas.microsoft.com/office/powerpoint/2010/main" val="707540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F61BB81-E92A-AC43-843A-E4F6CBA4F63C}" type="datetimeFigureOut">
              <a:rPr lang="en-US" smtClean="0"/>
              <a:t>1/11/26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CFA791-3060-7643-8677-86D470F57523}" type="slidenum">
              <a:rPr lang="en-US" smtClean="0"/>
              <a:t>‹#›</a:t>
            </a:fld>
            <a:endParaRPr lang="en-US"/>
          </a:p>
        </p:txBody>
      </p:sp>
    </p:spTree>
    <p:extLst>
      <p:ext uri="{BB962C8B-B14F-4D97-AF65-F5344CB8AC3E}">
        <p14:creationId xmlns:p14="http://schemas.microsoft.com/office/powerpoint/2010/main" val="1854822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F61BB81-E92A-AC43-843A-E4F6CBA4F63C}" type="datetimeFigureOut">
              <a:rPr lang="en-US" smtClean="0"/>
              <a:t>1/11/26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CFA791-3060-7643-8677-86D470F57523}" type="slidenum">
              <a:rPr lang="en-US" smtClean="0"/>
              <a:t>‹#›</a:t>
            </a:fld>
            <a:endParaRPr lang="en-US"/>
          </a:p>
        </p:txBody>
      </p:sp>
    </p:spTree>
    <p:extLst>
      <p:ext uri="{BB962C8B-B14F-4D97-AF65-F5344CB8AC3E}">
        <p14:creationId xmlns:p14="http://schemas.microsoft.com/office/powerpoint/2010/main" val="459010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latin typeface="Abadi MT Condensed Light" panose="020B0306030101010103" pitchFamily="34" charset="77"/>
              </a:defRPr>
            </a:lvl1pPr>
          </a:lstStyle>
          <a:p>
            <a:fld id="{3F61BB81-E92A-AC43-843A-E4F6CBA4F63C}" type="datetimeFigureOut">
              <a:rPr lang="en-US" smtClean="0"/>
              <a:pPr/>
              <a:t>1/11/26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latin typeface="Abadi MT Condensed Light" panose="020B0306030101010103" pitchFamily="34" charset="77"/>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latin typeface="Abadi MT Condensed Light" panose="020B0306030101010103" pitchFamily="34" charset="77"/>
              </a:defRPr>
            </a:lvl1pPr>
          </a:lstStyle>
          <a:p>
            <a:fld id="{6DCFA791-3060-7643-8677-86D470F57523}" type="slidenum">
              <a:rPr lang="en-US" smtClean="0"/>
              <a:pPr/>
              <a:t>‹#›</a:t>
            </a:fld>
            <a:endParaRPr lang="en-US"/>
          </a:p>
        </p:txBody>
      </p:sp>
    </p:spTree>
    <p:extLst>
      <p:ext uri="{BB962C8B-B14F-4D97-AF65-F5344CB8AC3E}">
        <p14:creationId xmlns:p14="http://schemas.microsoft.com/office/powerpoint/2010/main" val="29379487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b="1" i="0" kern="1200">
          <a:solidFill>
            <a:schemeClr val="tx1"/>
          </a:solidFill>
          <a:latin typeface="Abadi MT Condensed Extra Bold" panose="020B0306030101010103" pitchFamily="34"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badi MT Condensed Light" panose="020B03060301010101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badi MT Condensed Light" panose="020B03060301010101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badi MT Condensed Light" panose="020B03060301010101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MT Condensed Light" panose="020B03060301010101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badi MT Condensed Light" panose="020B03060301010101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haopeng@cityu.edu.hk"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css.ucdavis.edu/about-computational-social-science"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B6359-AFC8-5749-ABD8-D22C31534A8C}"/>
              </a:ext>
            </a:extLst>
          </p:cNvPr>
          <p:cNvSpPr>
            <a:spLocks noGrp="1"/>
          </p:cNvSpPr>
          <p:nvPr>
            <p:ph type="ctrTitle"/>
          </p:nvPr>
        </p:nvSpPr>
        <p:spPr>
          <a:xfrm>
            <a:off x="649358" y="1373809"/>
            <a:ext cx="7746794" cy="1729289"/>
          </a:xfrm>
        </p:spPr>
        <p:txBody>
          <a:bodyPr>
            <a:normAutofit fontScale="90000"/>
          </a:bodyPr>
          <a:lstStyle/>
          <a:p>
            <a:r>
              <a:rPr lang="en-HK" sz="5300" dirty="0">
                <a:latin typeface="+mn-lt"/>
              </a:rPr>
              <a:t>SDSC 2005 - Introduction to Computational Social Science </a:t>
            </a:r>
            <a:endParaRPr lang="en-US" b="1" dirty="0">
              <a:latin typeface="+mn-lt"/>
              <a:cs typeface="Al Nile" pitchFamily="2" charset="-78"/>
            </a:endParaRPr>
          </a:p>
        </p:txBody>
      </p:sp>
      <p:sp>
        <p:nvSpPr>
          <p:cNvPr id="3" name="Subtitle 2">
            <a:extLst>
              <a:ext uri="{FF2B5EF4-FFF2-40B4-BE49-F238E27FC236}">
                <a16:creationId xmlns:a16="http://schemas.microsoft.com/office/drawing/2014/main" id="{03BB8D86-7309-C04C-901B-36514C38109C}"/>
              </a:ext>
            </a:extLst>
          </p:cNvPr>
          <p:cNvSpPr>
            <a:spLocks noGrp="1"/>
          </p:cNvSpPr>
          <p:nvPr>
            <p:ph type="subTitle" idx="1"/>
          </p:nvPr>
        </p:nvSpPr>
        <p:spPr>
          <a:xfrm>
            <a:off x="1142999" y="3230220"/>
            <a:ext cx="6858000" cy="2653748"/>
          </a:xfrm>
        </p:spPr>
        <p:txBody>
          <a:bodyPr>
            <a:normAutofit lnSpcReduction="10000"/>
          </a:bodyPr>
          <a:lstStyle/>
          <a:p>
            <a:endParaRPr lang="en-US" dirty="0">
              <a:latin typeface="LM Sans 12" panose="00000500000000000000" pitchFamily="50" charset="0"/>
              <a:ea typeface="Apple Symbols" panose="02000000000000000000" pitchFamily="2" charset="-79"/>
              <a:cs typeface="Apple Symbols" panose="02000000000000000000" pitchFamily="2" charset="-79"/>
            </a:endParaRPr>
          </a:p>
          <a:p>
            <a:r>
              <a:rPr lang="en-US" dirty="0">
                <a:latin typeface="LM Sans 12" panose="00000500000000000000" pitchFamily="50" charset="0"/>
                <a:ea typeface="Apple Symbols" panose="02000000000000000000" pitchFamily="2" charset="-79"/>
                <a:cs typeface="Apple Symbols" panose="02000000000000000000" pitchFamily="2" charset="-79"/>
              </a:rPr>
              <a:t>Hao PENG</a:t>
            </a:r>
          </a:p>
          <a:p>
            <a:r>
              <a:rPr lang="en-US" dirty="0">
                <a:latin typeface="LM Sans 12" panose="00000500000000000000" pitchFamily="50" charset="0"/>
                <a:ea typeface="Apple Symbols" panose="02000000000000000000" pitchFamily="2" charset="-79"/>
                <a:cs typeface="Apple Symbols" panose="02000000000000000000" pitchFamily="2" charset="-79"/>
              </a:rPr>
              <a:t>(</a:t>
            </a:r>
            <a:r>
              <a:rPr lang="en-US" dirty="0">
                <a:latin typeface="LM Sans 12" panose="00000500000000000000" pitchFamily="50" charset="0"/>
                <a:ea typeface="Apple Symbols" panose="02000000000000000000" pitchFamily="2" charset="-79"/>
                <a:cs typeface="Apple Symbols" panose="02000000000000000000" pitchFamily="2" charset="-79"/>
                <a:hlinkClick r:id="rId3"/>
              </a:rPr>
              <a:t>haopeng@cityu.edu.hk</a:t>
            </a:r>
            <a:r>
              <a:rPr lang="en-US" dirty="0">
                <a:latin typeface="LM Sans 12" panose="00000500000000000000" pitchFamily="50" charset="0"/>
                <a:ea typeface="Apple Symbols" panose="02000000000000000000" pitchFamily="2" charset="-79"/>
                <a:cs typeface="Apple Symbols" panose="02000000000000000000" pitchFamily="2" charset="-79"/>
              </a:rPr>
              <a:t>)</a:t>
            </a:r>
          </a:p>
          <a:p>
            <a:r>
              <a:rPr lang="en-US" dirty="0">
                <a:latin typeface="LM Sans 12" panose="00000500000000000000" pitchFamily="50" charset="0"/>
                <a:ea typeface="Apple Symbols" panose="02000000000000000000" pitchFamily="2" charset="-79"/>
                <a:cs typeface="Apple Symbols" panose="02000000000000000000" pitchFamily="2" charset="-79"/>
              </a:rPr>
              <a:t>Department of Data Science</a:t>
            </a:r>
          </a:p>
          <a:p>
            <a:r>
              <a:rPr lang="en-US" dirty="0">
                <a:latin typeface="LM Sans 12" panose="00000500000000000000" pitchFamily="50" charset="0"/>
                <a:ea typeface="Apple Symbols" panose="02000000000000000000" pitchFamily="2" charset="-79"/>
                <a:cs typeface="Apple Symbols" panose="02000000000000000000" pitchFamily="2" charset="-79"/>
              </a:rPr>
              <a:t>City University of Hong Kong</a:t>
            </a:r>
          </a:p>
          <a:p>
            <a:r>
              <a:rPr lang="en-US" dirty="0">
                <a:solidFill>
                  <a:srgbClr val="0019FF"/>
                </a:solidFill>
                <a:latin typeface="LM Sans 12" panose="00000500000000000000" pitchFamily="50" charset="0"/>
                <a:ea typeface="Apple Symbols" panose="02000000000000000000" pitchFamily="2" charset="-79"/>
                <a:cs typeface="Apple Symbols" panose="02000000000000000000" pitchFamily="2" charset="-79"/>
              </a:rPr>
              <a:t>https://</a:t>
            </a:r>
            <a:r>
              <a:rPr lang="en-US" dirty="0" err="1">
                <a:solidFill>
                  <a:srgbClr val="0019FF"/>
                </a:solidFill>
                <a:latin typeface="LM Sans 12" panose="00000500000000000000" pitchFamily="50" charset="0"/>
                <a:ea typeface="Apple Symbols" panose="02000000000000000000" pitchFamily="2" charset="-79"/>
                <a:cs typeface="Apple Symbols" panose="02000000000000000000" pitchFamily="2" charset="-79"/>
              </a:rPr>
              <a:t>haoopeng.github.io</a:t>
            </a:r>
            <a:r>
              <a:rPr lang="en-US" dirty="0">
                <a:solidFill>
                  <a:srgbClr val="0019FF"/>
                </a:solidFill>
                <a:latin typeface="LM Sans 12" panose="00000500000000000000" pitchFamily="50" charset="0"/>
                <a:ea typeface="Apple Symbols" panose="02000000000000000000" pitchFamily="2" charset="-79"/>
                <a:cs typeface="Apple Symbols" panose="02000000000000000000" pitchFamily="2" charset="-79"/>
              </a:rPr>
              <a:t>/</a:t>
            </a:r>
          </a:p>
        </p:txBody>
      </p:sp>
    </p:spTree>
    <p:extLst>
      <p:ext uri="{BB962C8B-B14F-4D97-AF65-F5344CB8AC3E}">
        <p14:creationId xmlns:p14="http://schemas.microsoft.com/office/powerpoint/2010/main" val="3852969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3659" y="2836717"/>
            <a:ext cx="7886700" cy="842530"/>
          </a:xfrm>
        </p:spPr>
        <p:txBody>
          <a:bodyPr>
            <a:normAutofit/>
          </a:bodyPr>
          <a:lstStyle/>
          <a:p>
            <a:r>
              <a:rPr lang="en-US" sz="4400" b="0" dirty="0">
                <a:latin typeface="LM Sans 12" panose="00000500000000000000" pitchFamily="50" charset="0"/>
              </a:rPr>
              <a:t>Questions about class logistics?</a:t>
            </a:r>
          </a:p>
        </p:txBody>
      </p:sp>
    </p:spTree>
    <p:extLst>
      <p:ext uri="{BB962C8B-B14F-4D97-AF65-F5344CB8AC3E}">
        <p14:creationId xmlns:p14="http://schemas.microsoft.com/office/powerpoint/2010/main" val="2370957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FE3BA-AE12-3F45-86DC-CA082AD8DA01}"/>
              </a:ext>
            </a:extLst>
          </p:cNvPr>
          <p:cNvSpPr>
            <a:spLocks noGrp="1"/>
          </p:cNvSpPr>
          <p:nvPr>
            <p:ph type="title"/>
          </p:nvPr>
        </p:nvSpPr>
        <p:spPr/>
        <p:txBody>
          <a:bodyPr/>
          <a:lstStyle/>
          <a:p>
            <a:r>
              <a:rPr lang="en-US" b="0" dirty="0"/>
              <a:t>Agenda for today</a:t>
            </a:r>
          </a:p>
        </p:txBody>
      </p:sp>
      <p:sp>
        <p:nvSpPr>
          <p:cNvPr id="3" name="Content Placeholder 2">
            <a:extLst>
              <a:ext uri="{FF2B5EF4-FFF2-40B4-BE49-F238E27FC236}">
                <a16:creationId xmlns:a16="http://schemas.microsoft.com/office/drawing/2014/main" id="{52F30828-5CE0-BC4B-9D54-707C0B699CCB}"/>
              </a:ext>
            </a:extLst>
          </p:cNvPr>
          <p:cNvSpPr>
            <a:spLocks noGrp="1"/>
          </p:cNvSpPr>
          <p:nvPr>
            <p:ph idx="1"/>
          </p:nvPr>
        </p:nvSpPr>
        <p:spPr/>
        <p:txBody>
          <a:bodyPr>
            <a:normAutofit/>
          </a:bodyPr>
          <a:lstStyle/>
          <a:p>
            <a:r>
              <a:rPr lang="en-HK" dirty="0"/>
              <a:t>Definition and components of CSS</a:t>
            </a:r>
          </a:p>
          <a:p>
            <a:r>
              <a:rPr lang="en-HK" dirty="0"/>
              <a:t>Overview of research paradigm</a:t>
            </a:r>
          </a:p>
          <a:p>
            <a:r>
              <a:rPr lang="en-HK" dirty="0"/>
              <a:t>Domain applications of CSS</a:t>
            </a:r>
          </a:p>
          <a:p>
            <a:r>
              <a:rPr lang="en-HK" dirty="0"/>
              <a:t>Setup Python and R environment</a:t>
            </a:r>
          </a:p>
        </p:txBody>
      </p:sp>
    </p:spTree>
    <p:extLst>
      <p:ext uri="{BB962C8B-B14F-4D97-AF65-F5344CB8AC3E}">
        <p14:creationId xmlns:p14="http://schemas.microsoft.com/office/powerpoint/2010/main" val="3730086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DA0F3-0EB3-9A4E-A092-7B4EDE35B4E0}"/>
              </a:ext>
            </a:extLst>
          </p:cNvPr>
          <p:cNvSpPr>
            <a:spLocks noGrp="1"/>
          </p:cNvSpPr>
          <p:nvPr>
            <p:ph type="title"/>
          </p:nvPr>
        </p:nvSpPr>
        <p:spPr>
          <a:xfrm>
            <a:off x="457200" y="375517"/>
            <a:ext cx="9150350" cy="1325563"/>
          </a:xfrm>
        </p:spPr>
        <p:txBody>
          <a:bodyPr>
            <a:normAutofit/>
          </a:bodyPr>
          <a:lstStyle/>
          <a:p>
            <a:r>
              <a:rPr lang="en-US" sz="3600" b="0" dirty="0"/>
              <a:t>What is Computational Social Science (CSS)?</a:t>
            </a:r>
          </a:p>
        </p:txBody>
      </p:sp>
      <p:sp>
        <p:nvSpPr>
          <p:cNvPr id="3" name="Content Placeholder 2">
            <a:extLst>
              <a:ext uri="{FF2B5EF4-FFF2-40B4-BE49-F238E27FC236}">
                <a16:creationId xmlns:a16="http://schemas.microsoft.com/office/drawing/2014/main" id="{814B3FA4-4D05-DF38-996E-200A57C11C51}"/>
              </a:ext>
            </a:extLst>
          </p:cNvPr>
          <p:cNvSpPr>
            <a:spLocks noGrp="1"/>
          </p:cNvSpPr>
          <p:nvPr>
            <p:ph idx="1"/>
          </p:nvPr>
        </p:nvSpPr>
        <p:spPr>
          <a:xfrm>
            <a:off x="457199" y="1600200"/>
            <a:ext cx="8501271" cy="4525963"/>
          </a:xfrm>
        </p:spPr>
        <p:txBody>
          <a:bodyPr>
            <a:normAutofit/>
          </a:bodyPr>
          <a:lstStyle/>
          <a:p>
            <a:pPr>
              <a:defRPr sz="1800"/>
            </a:pPr>
            <a:r>
              <a:rPr lang="en-US" sz="2400" u="sng" dirty="0"/>
              <a:t>Interdisciplinary investigation of the social universe</a:t>
            </a:r>
            <a:r>
              <a:rPr lang="en-US" sz="2400" dirty="0"/>
              <a:t> of many scales, ranging from individual actors to the largest groupings, through the medium of computation.] (Cioffi-Revilla, 2014)</a:t>
            </a:r>
          </a:p>
          <a:p>
            <a:pPr>
              <a:defRPr sz="1800"/>
            </a:pPr>
            <a:r>
              <a:rPr lang="en-US" sz="2400" dirty="0"/>
              <a:t>The digital age creates new kinds of data, new kinds of methods, and new kinds of questions about society. It does not just make social research faster and cheaper; </a:t>
            </a:r>
            <a:r>
              <a:rPr lang="en-US" sz="2400" dirty="0">
                <a:solidFill>
                  <a:srgbClr val="C00000"/>
                </a:solidFill>
              </a:rPr>
              <a:t>it makes possible research that was previously unimaginable</a:t>
            </a:r>
            <a:r>
              <a:rPr lang="en-US" sz="2400" dirty="0"/>
              <a:t>. (</a:t>
            </a:r>
            <a:r>
              <a:rPr lang="en-US" sz="2400" i="1" dirty="0"/>
              <a:t>Bit by Bit</a:t>
            </a:r>
            <a:r>
              <a:rPr lang="en-US" sz="2400" dirty="0"/>
              <a:t>. </a:t>
            </a:r>
            <a:r>
              <a:rPr lang="en-US" sz="2400" dirty="0" err="1"/>
              <a:t>Salganik</a:t>
            </a:r>
            <a:r>
              <a:rPr lang="en-US" sz="2400" dirty="0"/>
              <a:t>, 2017)</a:t>
            </a:r>
          </a:p>
          <a:p>
            <a:pPr>
              <a:defRPr sz="1800"/>
            </a:pPr>
            <a:r>
              <a:rPr lang="en-US" sz="2400" dirty="0"/>
              <a:t>Computational social science studies complex social phenomena by </a:t>
            </a:r>
            <a:r>
              <a:rPr lang="en-US" sz="2400" dirty="0">
                <a:solidFill>
                  <a:srgbClr val="0078B9"/>
                </a:solidFill>
              </a:rPr>
              <a:t>leveraging digital trace data and computational methods that enable new form of measurement &amp; experimentation</a:t>
            </a:r>
            <a:r>
              <a:rPr lang="en-US" sz="2400" dirty="0"/>
              <a:t> for theory testing. (ChatGPT 2026)</a:t>
            </a:r>
          </a:p>
        </p:txBody>
      </p:sp>
    </p:spTree>
    <p:extLst>
      <p:ext uri="{BB962C8B-B14F-4D97-AF65-F5344CB8AC3E}">
        <p14:creationId xmlns:p14="http://schemas.microsoft.com/office/powerpoint/2010/main" val="1854013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SS">
            <a:extLst>
              <a:ext uri="{FF2B5EF4-FFF2-40B4-BE49-F238E27FC236}">
                <a16:creationId xmlns:a16="http://schemas.microsoft.com/office/drawing/2014/main" id="{205E6818-D36C-D368-AEAE-9C34979182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1350" y="2428310"/>
            <a:ext cx="3899829" cy="35098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61899C0-2080-728E-0236-BEAFDA10E926}"/>
              </a:ext>
            </a:extLst>
          </p:cNvPr>
          <p:cNvSpPr>
            <a:spLocks noGrp="1"/>
          </p:cNvSpPr>
          <p:nvPr>
            <p:ph type="title"/>
          </p:nvPr>
        </p:nvSpPr>
        <p:spPr/>
        <p:txBody>
          <a:bodyPr/>
          <a:lstStyle/>
          <a:p>
            <a:r>
              <a:rPr lang="en-US" b="0" dirty="0"/>
              <a:t>Social Science vs. Computer Sci</a:t>
            </a:r>
          </a:p>
        </p:txBody>
      </p:sp>
      <p:sp>
        <p:nvSpPr>
          <p:cNvPr id="10" name="Content Placeholder 9">
            <a:extLst>
              <a:ext uri="{FF2B5EF4-FFF2-40B4-BE49-F238E27FC236}">
                <a16:creationId xmlns:a16="http://schemas.microsoft.com/office/drawing/2014/main" id="{384F2CF6-2E9F-872C-FACD-4E22150757BB}"/>
              </a:ext>
            </a:extLst>
          </p:cNvPr>
          <p:cNvSpPr>
            <a:spLocks noGrp="1"/>
          </p:cNvSpPr>
          <p:nvPr>
            <p:ph idx="1"/>
          </p:nvPr>
        </p:nvSpPr>
        <p:spPr>
          <a:xfrm>
            <a:off x="628650" y="1690689"/>
            <a:ext cx="7886700" cy="4351338"/>
          </a:xfrm>
        </p:spPr>
        <p:txBody>
          <a:bodyPr>
            <a:normAutofit/>
          </a:bodyPr>
          <a:lstStyle/>
          <a:p>
            <a:r>
              <a:rPr lang="en-US" sz="2400" dirty="0"/>
              <a:t>Social Science: </a:t>
            </a:r>
          </a:p>
          <a:p>
            <a:pPr lvl="1"/>
            <a:r>
              <a:rPr lang="en-US" sz="2000" dirty="0"/>
              <a:t>people, society, behaviors</a:t>
            </a:r>
          </a:p>
          <a:p>
            <a:pPr lvl="1"/>
            <a:r>
              <a:rPr lang="en-US" sz="2000" dirty="0"/>
              <a:t>understand, explain why &amp; how</a:t>
            </a:r>
          </a:p>
          <a:p>
            <a:pPr lvl="1"/>
            <a:r>
              <a:rPr lang="en-US" sz="2000" dirty="0"/>
              <a:t>policy insights &amp; implications</a:t>
            </a:r>
          </a:p>
          <a:p>
            <a:pPr lvl="1"/>
            <a:endParaRPr lang="en-US" sz="2000" dirty="0"/>
          </a:p>
          <a:p>
            <a:r>
              <a:rPr lang="en-US" sz="2400" dirty="0"/>
              <a:t>Computer Science: </a:t>
            </a:r>
          </a:p>
          <a:p>
            <a:pPr lvl="1"/>
            <a:r>
              <a:rPr lang="en-US" sz="2000" dirty="0"/>
              <a:t>models, algorithms, systems</a:t>
            </a:r>
          </a:p>
          <a:p>
            <a:pPr lvl="1"/>
            <a:r>
              <a:rPr lang="en-US" sz="2000" dirty="0"/>
              <a:t>performance &amp; prediction</a:t>
            </a:r>
          </a:p>
          <a:p>
            <a:pPr lvl="1"/>
            <a:r>
              <a:rPr lang="en-US" sz="2000" dirty="0"/>
              <a:t>efficiency &gt; understanding</a:t>
            </a:r>
          </a:p>
        </p:txBody>
      </p:sp>
      <p:sp>
        <p:nvSpPr>
          <p:cNvPr id="13" name="TextBox 12">
            <a:extLst>
              <a:ext uri="{FF2B5EF4-FFF2-40B4-BE49-F238E27FC236}">
                <a16:creationId xmlns:a16="http://schemas.microsoft.com/office/drawing/2014/main" id="{6069D34B-EDEB-ED62-4FEF-4B9244BE74A5}"/>
              </a:ext>
            </a:extLst>
          </p:cNvPr>
          <p:cNvSpPr txBox="1"/>
          <p:nvPr/>
        </p:nvSpPr>
        <p:spPr>
          <a:xfrm>
            <a:off x="3779179" y="6231264"/>
            <a:ext cx="4572000" cy="523220"/>
          </a:xfrm>
          <a:prstGeom prst="rect">
            <a:avLst/>
          </a:prstGeom>
          <a:noFill/>
        </p:spPr>
        <p:txBody>
          <a:bodyPr wrap="square">
            <a:spAutoFit/>
          </a:bodyPr>
          <a:lstStyle/>
          <a:p>
            <a:r>
              <a:rPr lang="en-US" sz="1400" dirty="0">
                <a:hlinkClick r:id="rId3"/>
              </a:rPr>
              <a:t>https://css.ucdavis.edu/about-computational-social-science</a:t>
            </a:r>
            <a:endParaRPr lang="en-US" sz="1400" dirty="0"/>
          </a:p>
          <a:p>
            <a:endParaRPr lang="en-US" sz="1400" dirty="0"/>
          </a:p>
        </p:txBody>
      </p:sp>
    </p:spTree>
    <p:extLst>
      <p:ext uri="{BB962C8B-B14F-4D97-AF65-F5344CB8AC3E}">
        <p14:creationId xmlns:p14="http://schemas.microsoft.com/office/powerpoint/2010/main" val="818461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A8DE4-C855-2795-2E3E-B93D100590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40FDD9-5FC3-EC57-FE64-F94C186A827F}"/>
              </a:ext>
            </a:extLst>
          </p:cNvPr>
          <p:cNvSpPr>
            <a:spLocks noGrp="1"/>
          </p:cNvSpPr>
          <p:nvPr>
            <p:ph type="title"/>
          </p:nvPr>
        </p:nvSpPr>
        <p:spPr/>
        <p:txBody>
          <a:bodyPr>
            <a:normAutofit fontScale="90000"/>
          </a:bodyPr>
          <a:lstStyle/>
          <a:p>
            <a:r>
              <a:rPr lang="en-US" b="0" dirty="0"/>
              <a:t>Example study: </a:t>
            </a:r>
            <a:r>
              <a:rPr lang="en-US" dirty="0">
                <a:effectLst/>
              </a:rPr>
              <a:t>how does influence spread through the social networks</a:t>
            </a:r>
            <a:endParaRPr lang="en-US" b="0" dirty="0"/>
          </a:p>
        </p:txBody>
      </p:sp>
      <p:sp>
        <p:nvSpPr>
          <p:cNvPr id="3" name="Content Placeholder 2">
            <a:extLst>
              <a:ext uri="{FF2B5EF4-FFF2-40B4-BE49-F238E27FC236}">
                <a16:creationId xmlns:a16="http://schemas.microsoft.com/office/drawing/2014/main" id="{073C9EF7-A4E3-746B-994B-EBF40B123404}"/>
              </a:ext>
            </a:extLst>
          </p:cNvPr>
          <p:cNvSpPr>
            <a:spLocks noGrp="1"/>
          </p:cNvSpPr>
          <p:nvPr>
            <p:ph idx="1"/>
          </p:nvPr>
        </p:nvSpPr>
        <p:spPr>
          <a:xfrm>
            <a:off x="628650" y="1759365"/>
            <a:ext cx="7886700" cy="4902692"/>
          </a:xfrm>
        </p:spPr>
        <p:txBody>
          <a:bodyPr>
            <a:normAutofit/>
          </a:bodyPr>
          <a:lstStyle/>
          <a:p>
            <a:r>
              <a:rPr lang="en-US" sz="2400" dirty="0"/>
              <a:t>Computer Science </a:t>
            </a:r>
            <a:r>
              <a:rPr lang="en-US" sz="2400" dirty="0">
                <a:solidFill>
                  <a:srgbClr val="C00000"/>
                </a:solidFill>
              </a:rPr>
              <a:t>(Hard)</a:t>
            </a:r>
            <a:r>
              <a:rPr lang="en-US" sz="2400" dirty="0"/>
              <a:t> Approach:</a:t>
            </a:r>
          </a:p>
          <a:p>
            <a:pPr lvl="1"/>
            <a:r>
              <a:rPr lang="en-US" sz="2000" b="1" dirty="0"/>
              <a:t>Study:</a:t>
            </a:r>
            <a:r>
              <a:rPr lang="en-US" sz="2000" dirty="0"/>
              <a:t> “Efficient Algorithms for Influence Maximization in Graphs”</a:t>
            </a:r>
          </a:p>
          <a:p>
            <a:pPr lvl="1"/>
            <a:r>
              <a:rPr lang="en-US" sz="2000" b="1" dirty="0"/>
              <a:t>Problem:</a:t>
            </a:r>
            <a:r>
              <a:rPr lang="en-US" sz="2000" dirty="0"/>
              <a:t> Researchers design and test algorithms to identify the smallest set of "seed" nodes in a graph (representing a network) that can maximize the spread of influence under models like Independent Cascade Model or Linear Threshold Model.</a:t>
            </a:r>
          </a:p>
          <a:p>
            <a:pPr lvl="1"/>
            <a:r>
              <a:rPr lang="en-US" sz="2000" b="1" dirty="0"/>
              <a:t>Methods:</a:t>
            </a:r>
            <a:r>
              <a:rPr lang="en-US" sz="2000" dirty="0"/>
              <a:t> Mathematical proofs, simulations, and complexity analysis (e.g., NP-hardness). The study might simulate random graphs or use real-world / synthetic data to evaluate algorithm performance in terms of speed, approximation guarantees, and scalability for large networks (e.g., millions of nodes).</a:t>
            </a:r>
          </a:p>
          <a:p>
            <a:pPr lvl="1"/>
            <a:r>
              <a:rPr lang="en-US" sz="2000" b="1" dirty="0"/>
              <a:t>Key Difference:</a:t>
            </a:r>
            <a:r>
              <a:rPr lang="en-US" sz="2000" dirty="0"/>
              <a:t> This is about building computational tools that could apply to any network (social or otherwise). This paradigm prioritizes efficiency over understanding human behavior.</a:t>
            </a:r>
          </a:p>
        </p:txBody>
      </p:sp>
    </p:spTree>
    <p:extLst>
      <p:ext uri="{BB962C8B-B14F-4D97-AF65-F5344CB8AC3E}">
        <p14:creationId xmlns:p14="http://schemas.microsoft.com/office/powerpoint/2010/main" val="2814346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2CEF3-4B6F-52C6-1571-621D679C6C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FEF50E-EA4E-F33E-2FB9-7D07B0E89243}"/>
              </a:ext>
            </a:extLst>
          </p:cNvPr>
          <p:cNvSpPr>
            <a:spLocks noGrp="1"/>
          </p:cNvSpPr>
          <p:nvPr>
            <p:ph type="title"/>
          </p:nvPr>
        </p:nvSpPr>
        <p:spPr/>
        <p:txBody>
          <a:bodyPr>
            <a:normAutofit fontScale="90000"/>
          </a:bodyPr>
          <a:lstStyle/>
          <a:p>
            <a:r>
              <a:rPr lang="en-US" b="0" dirty="0"/>
              <a:t>Example study: </a:t>
            </a:r>
            <a:r>
              <a:rPr lang="en-US" dirty="0">
                <a:effectLst/>
              </a:rPr>
              <a:t>how does influence spread through the social networks</a:t>
            </a:r>
            <a:endParaRPr lang="en-US" b="0" dirty="0"/>
          </a:p>
        </p:txBody>
      </p:sp>
      <p:sp>
        <p:nvSpPr>
          <p:cNvPr id="3" name="Content Placeholder 2">
            <a:extLst>
              <a:ext uri="{FF2B5EF4-FFF2-40B4-BE49-F238E27FC236}">
                <a16:creationId xmlns:a16="http://schemas.microsoft.com/office/drawing/2014/main" id="{8C4FBDB8-1CDC-99FE-FE62-131C8E49EA77}"/>
              </a:ext>
            </a:extLst>
          </p:cNvPr>
          <p:cNvSpPr>
            <a:spLocks noGrp="1"/>
          </p:cNvSpPr>
          <p:nvPr>
            <p:ph idx="1"/>
          </p:nvPr>
        </p:nvSpPr>
        <p:spPr>
          <a:xfrm>
            <a:off x="628650" y="1759365"/>
            <a:ext cx="7886700" cy="4351338"/>
          </a:xfrm>
        </p:spPr>
        <p:txBody>
          <a:bodyPr>
            <a:normAutofit/>
          </a:bodyPr>
          <a:lstStyle/>
          <a:p>
            <a:r>
              <a:rPr lang="en-US" sz="2400" dirty="0"/>
              <a:t>Social Science </a:t>
            </a:r>
            <a:r>
              <a:rPr lang="en-US" sz="2400" dirty="0">
                <a:solidFill>
                  <a:srgbClr val="C00000"/>
                </a:solidFill>
              </a:rPr>
              <a:t>(Soft)</a:t>
            </a:r>
            <a:r>
              <a:rPr lang="en-US" sz="2400" dirty="0"/>
              <a:t> Approach:</a:t>
            </a:r>
          </a:p>
          <a:p>
            <a:pPr lvl="1"/>
            <a:r>
              <a:rPr lang="en-US" sz="2000" b="1" dirty="0"/>
              <a:t>Study:</a:t>
            </a:r>
            <a:r>
              <a:rPr lang="en-US" sz="2000" dirty="0"/>
              <a:t> “The Role of Peer Pressure in Adoption of Health Behaviors”</a:t>
            </a:r>
          </a:p>
          <a:p>
            <a:pPr lvl="1"/>
            <a:r>
              <a:rPr lang="en-US" sz="2000" b="1" dirty="0"/>
              <a:t>Problem:</a:t>
            </a:r>
            <a:r>
              <a:rPr lang="en-US" sz="2000" dirty="0"/>
              <a:t> Researchers conduct surveys or longitudinal studies on a group of people (e.g., 500 participants in a community) to examine how social ties influence behaviors like adopting a new diet.</a:t>
            </a:r>
          </a:p>
          <a:p>
            <a:pPr lvl="1"/>
            <a:r>
              <a:rPr lang="en-US" sz="2000" b="1" dirty="0"/>
              <a:t>Findings:</a:t>
            </a:r>
            <a:r>
              <a:rPr lang="en-US" sz="2000" dirty="0"/>
              <a:t> The study might be able to find that close friends exert more influence than distant acquaintances, linking this to theories of social capital or diffusion of innovations.</a:t>
            </a:r>
          </a:p>
          <a:p>
            <a:pPr lvl="1"/>
            <a:r>
              <a:rPr lang="en-US" sz="2000" b="1" dirty="0"/>
              <a:t>Methods:</a:t>
            </a:r>
            <a:r>
              <a:rPr lang="en-US" sz="2000" dirty="0"/>
              <a:t> Surveys, interviews, statistical regression, or controlled experiments. Data is collected ethically from real humans, with attention to variables like demographics, culture, and ethics.</a:t>
            </a:r>
          </a:p>
          <a:p>
            <a:pPr lvl="1"/>
            <a:r>
              <a:rPr lang="en-US" sz="2000" b="1" dirty="0"/>
              <a:t>Key Difference:</a:t>
            </a:r>
            <a:r>
              <a:rPr lang="en-US" sz="2000" dirty="0"/>
              <a:t> The emphasis is on interpreting human motivations and societal implications, not on computational scale. Results could inform policy or theory but may not generalize to massive datasets.</a:t>
            </a:r>
          </a:p>
        </p:txBody>
      </p:sp>
    </p:spTree>
    <p:extLst>
      <p:ext uri="{BB962C8B-B14F-4D97-AF65-F5344CB8AC3E}">
        <p14:creationId xmlns:p14="http://schemas.microsoft.com/office/powerpoint/2010/main" val="42693871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FDEE30-4518-FC45-140F-F540CCADAC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6FABBA-462C-3C40-D1D7-2227F5882254}"/>
              </a:ext>
            </a:extLst>
          </p:cNvPr>
          <p:cNvSpPr>
            <a:spLocks noGrp="1"/>
          </p:cNvSpPr>
          <p:nvPr>
            <p:ph type="title"/>
          </p:nvPr>
        </p:nvSpPr>
        <p:spPr/>
        <p:txBody>
          <a:bodyPr>
            <a:normAutofit fontScale="90000"/>
          </a:bodyPr>
          <a:lstStyle/>
          <a:p>
            <a:r>
              <a:rPr lang="en-US" b="0" dirty="0"/>
              <a:t>Example study: </a:t>
            </a:r>
            <a:r>
              <a:rPr lang="en-US" dirty="0">
                <a:effectLst/>
              </a:rPr>
              <a:t>how does influence spread through the social networks</a:t>
            </a:r>
            <a:endParaRPr lang="en-US" b="0" dirty="0"/>
          </a:p>
        </p:txBody>
      </p:sp>
      <p:sp>
        <p:nvSpPr>
          <p:cNvPr id="3" name="Content Placeholder 2">
            <a:extLst>
              <a:ext uri="{FF2B5EF4-FFF2-40B4-BE49-F238E27FC236}">
                <a16:creationId xmlns:a16="http://schemas.microsoft.com/office/drawing/2014/main" id="{9275045B-CCEB-ED9D-693D-2A3CB3D8C710}"/>
              </a:ext>
            </a:extLst>
          </p:cNvPr>
          <p:cNvSpPr>
            <a:spLocks noGrp="1"/>
          </p:cNvSpPr>
          <p:nvPr>
            <p:ph idx="1"/>
          </p:nvPr>
        </p:nvSpPr>
        <p:spPr>
          <a:xfrm>
            <a:off x="628649" y="1759364"/>
            <a:ext cx="8384721" cy="4733509"/>
          </a:xfrm>
        </p:spPr>
        <p:txBody>
          <a:bodyPr>
            <a:normAutofit/>
          </a:bodyPr>
          <a:lstStyle/>
          <a:p>
            <a:r>
              <a:rPr lang="en-US" sz="2400" dirty="0"/>
              <a:t>CSS Approach </a:t>
            </a:r>
            <a:r>
              <a:rPr lang="en-US" sz="2400" dirty="0">
                <a:solidFill>
                  <a:srgbClr val="0078B9"/>
                </a:solidFill>
              </a:rPr>
              <a:t>(the cool way):</a:t>
            </a:r>
          </a:p>
          <a:p>
            <a:pPr lvl="1"/>
            <a:r>
              <a:rPr lang="en-US" sz="2000" b="1" dirty="0"/>
              <a:t>Study:</a:t>
            </a:r>
            <a:r>
              <a:rPr lang="en-US" sz="2000" dirty="0"/>
              <a:t> “Mapping Influence Cascades in Social Media During Elections”</a:t>
            </a:r>
          </a:p>
          <a:p>
            <a:pPr lvl="1"/>
            <a:r>
              <a:rPr lang="en-US" sz="2000" b="1" dirty="0"/>
              <a:t>Problem:</a:t>
            </a:r>
            <a:r>
              <a:rPr lang="en-US" sz="2000" dirty="0"/>
              <a:t> Researchers analyze millions of tweets from platforms like X (formerly Twitter) to model how political opinions spread. They can use network algorithms to identify influential users and machine learning to detect sentiment, revealing how misinformation amplifies through echo chambers and predicting voter turnout in real-time.</a:t>
            </a:r>
          </a:p>
          <a:p>
            <a:pPr lvl="1"/>
            <a:r>
              <a:rPr lang="en-US" sz="2000" b="1" dirty="0"/>
              <a:t>Methods: </a:t>
            </a:r>
            <a:r>
              <a:rPr lang="en-US" sz="2000" dirty="0"/>
              <a:t>Big data processing skills (e.g., via Hadoop or Python libraries), natural language processing (NLP), simulation, graph algorithms, and statistical modeling on real-world datasets. Some ethical considerations include anonymization and bias mitigation.</a:t>
            </a:r>
          </a:p>
          <a:p>
            <a:pPr lvl="1"/>
            <a:r>
              <a:rPr lang="en-US" sz="2000" b="1" dirty="0"/>
              <a:t>Key Difference:</a:t>
            </a:r>
            <a:r>
              <a:rPr lang="en-US" sz="2000" dirty="0"/>
              <a:t> It combines CS tools for handling vast datasets with social science questions about human behavior, enabling large-scale, dynamic insights that neither field could achieve alone (e.g., tracking global trends in hours rather than months).</a:t>
            </a:r>
          </a:p>
          <a:p>
            <a:endParaRPr lang="en-US" sz="2400" dirty="0"/>
          </a:p>
        </p:txBody>
      </p:sp>
    </p:spTree>
    <p:extLst>
      <p:ext uri="{BB962C8B-B14F-4D97-AF65-F5344CB8AC3E}">
        <p14:creationId xmlns:p14="http://schemas.microsoft.com/office/powerpoint/2010/main" val="1151775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B8BE21-F604-B9E8-3B68-7DFD281A4F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C67A6A-72EF-AF90-7DA0-475EFBF804D2}"/>
              </a:ext>
            </a:extLst>
          </p:cNvPr>
          <p:cNvSpPr>
            <a:spLocks noGrp="1"/>
          </p:cNvSpPr>
          <p:nvPr>
            <p:ph type="title"/>
          </p:nvPr>
        </p:nvSpPr>
        <p:spPr/>
        <p:txBody>
          <a:bodyPr>
            <a:normAutofit/>
          </a:bodyPr>
          <a:lstStyle/>
          <a:p>
            <a:r>
              <a:rPr lang="en-US" sz="3600" b="0" dirty="0"/>
              <a:t>CSS research paradigm: </a:t>
            </a:r>
            <a:r>
              <a:rPr lang="en-US" sz="3600" dirty="0">
                <a:solidFill>
                  <a:srgbClr val="C00000"/>
                </a:solidFill>
              </a:rPr>
              <a:t>Computational</a:t>
            </a:r>
          </a:p>
        </p:txBody>
      </p:sp>
      <p:sp>
        <p:nvSpPr>
          <p:cNvPr id="3" name="Content Placeholder 2">
            <a:extLst>
              <a:ext uri="{FF2B5EF4-FFF2-40B4-BE49-F238E27FC236}">
                <a16:creationId xmlns:a16="http://schemas.microsoft.com/office/drawing/2014/main" id="{4D47D3B1-3B8B-F898-8039-1668908984C0}"/>
              </a:ext>
            </a:extLst>
          </p:cNvPr>
          <p:cNvSpPr>
            <a:spLocks noGrp="1"/>
          </p:cNvSpPr>
          <p:nvPr>
            <p:ph idx="1"/>
          </p:nvPr>
        </p:nvSpPr>
        <p:spPr>
          <a:xfrm>
            <a:off x="628650" y="1759365"/>
            <a:ext cx="8025493" cy="4351338"/>
          </a:xfrm>
        </p:spPr>
        <p:txBody>
          <a:bodyPr>
            <a:normAutofit/>
          </a:bodyPr>
          <a:lstStyle/>
          <a:p>
            <a:r>
              <a:rPr lang="en-US" sz="2400" b="1" dirty="0"/>
              <a:t>Research question and hypothesis generation: </a:t>
            </a:r>
            <a:r>
              <a:rPr lang="en-US" sz="2400" dirty="0"/>
              <a:t>Traditional social science is often theory-driven. CSS is often data-driven.</a:t>
            </a:r>
          </a:p>
          <a:p>
            <a:r>
              <a:rPr lang="en-US" sz="2400" b="1" dirty="0"/>
              <a:t>Data collection: </a:t>
            </a:r>
            <a:r>
              <a:rPr lang="en-US" sz="2400" dirty="0"/>
              <a:t>digital, (un)structured database vs. survey and interview. [Note: CSS also uses surveys to collect data when digital data is not available].</a:t>
            </a:r>
          </a:p>
          <a:p>
            <a:r>
              <a:rPr lang="en-US" sz="2400" b="1" dirty="0"/>
              <a:t>Sample size: </a:t>
            </a:r>
            <a:r>
              <a:rPr lang="en-US" sz="2400" dirty="0"/>
              <a:t>small (100-1000s) vs. large scale (millions).</a:t>
            </a:r>
            <a:endParaRPr lang="en-US" sz="2400" b="1" dirty="0"/>
          </a:p>
          <a:p>
            <a:r>
              <a:rPr lang="en-US" sz="2400" b="1" dirty="0"/>
              <a:t>Methodologies: </a:t>
            </a:r>
            <a:r>
              <a:rPr lang="en-US" sz="2400" dirty="0"/>
              <a:t>mostly statistical regressions vs. a variety of latest methods in ML, DM, NLP, LLM, AI, Math, Physics, etc. </a:t>
            </a:r>
          </a:p>
          <a:p>
            <a:r>
              <a:rPr lang="en-US" sz="2400" b="1" dirty="0"/>
              <a:t>Study purpose:</a:t>
            </a:r>
            <a:r>
              <a:rPr lang="en-US" sz="2400" dirty="0"/>
              <a:t> focus on exploration/understanding social phenomena vs. finding correlations &amp; making predictions.</a:t>
            </a:r>
          </a:p>
          <a:p>
            <a:endParaRPr lang="en-US" sz="2400" dirty="0"/>
          </a:p>
        </p:txBody>
      </p:sp>
    </p:spTree>
    <p:extLst>
      <p:ext uri="{BB962C8B-B14F-4D97-AF65-F5344CB8AC3E}">
        <p14:creationId xmlns:p14="http://schemas.microsoft.com/office/powerpoint/2010/main" val="1755674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D4E07-E60A-C9EB-58EF-F39AE61117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83C597-10F8-FE25-B225-612BB1151260}"/>
              </a:ext>
            </a:extLst>
          </p:cNvPr>
          <p:cNvSpPr>
            <a:spLocks noGrp="1"/>
          </p:cNvSpPr>
          <p:nvPr>
            <p:ph type="title"/>
          </p:nvPr>
        </p:nvSpPr>
        <p:spPr/>
        <p:txBody>
          <a:bodyPr>
            <a:normAutofit/>
          </a:bodyPr>
          <a:lstStyle/>
          <a:p>
            <a:r>
              <a:rPr lang="en-US" sz="3600" b="0" dirty="0"/>
              <a:t>Summarizing differences</a:t>
            </a:r>
            <a:endParaRPr lang="en-US" sz="3600" dirty="0">
              <a:solidFill>
                <a:srgbClr val="C00000"/>
              </a:solidFill>
            </a:endParaRPr>
          </a:p>
        </p:txBody>
      </p:sp>
      <p:graphicFrame>
        <p:nvGraphicFramePr>
          <p:cNvPr id="6" name="Table 5">
            <a:extLst>
              <a:ext uri="{FF2B5EF4-FFF2-40B4-BE49-F238E27FC236}">
                <a16:creationId xmlns:a16="http://schemas.microsoft.com/office/drawing/2014/main" id="{F8D647B2-6DEE-EBB2-AEC1-532608B89089}"/>
              </a:ext>
            </a:extLst>
          </p:cNvPr>
          <p:cNvGraphicFramePr>
            <a:graphicFrameLocks noGrp="1"/>
          </p:cNvGraphicFramePr>
          <p:nvPr>
            <p:extLst>
              <p:ext uri="{D42A27DB-BD31-4B8C-83A1-F6EECF244321}">
                <p14:modId xmlns:p14="http://schemas.microsoft.com/office/powerpoint/2010/main" val="1122944047"/>
              </p:ext>
            </p:extLst>
          </p:nvPr>
        </p:nvGraphicFramePr>
        <p:xfrm>
          <a:off x="996840" y="1690689"/>
          <a:ext cx="7004160" cy="4351340"/>
        </p:xfrm>
        <a:graphic>
          <a:graphicData uri="http://schemas.openxmlformats.org/drawingml/2006/table">
            <a:tbl>
              <a:tblPr/>
              <a:tblGrid>
                <a:gridCol w="1267389">
                  <a:extLst>
                    <a:ext uri="{9D8B030D-6E8A-4147-A177-3AD203B41FA5}">
                      <a16:colId xmlns:a16="http://schemas.microsoft.com/office/drawing/2014/main" val="4292333256"/>
                    </a:ext>
                  </a:extLst>
                </a:gridCol>
                <a:gridCol w="1937657">
                  <a:extLst>
                    <a:ext uri="{9D8B030D-6E8A-4147-A177-3AD203B41FA5}">
                      <a16:colId xmlns:a16="http://schemas.microsoft.com/office/drawing/2014/main" val="4051139198"/>
                    </a:ext>
                  </a:extLst>
                </a:gridCol>
                <a:gridCol w="2024743">
                  <a:extLst>
                    <a:ext uri="{9D8B030D-6E8A-4147-A177-3AD203B41FA5}">
                      <a16:colId xmlns:a16="http://schemas.microsoft.com/office/drawing/2014/main" val="1907126183"/>
                    </a:ext>
                  </a:extLst>
                </a:gridCol>
                <a:gridCol w="1774371">
                  <a:extLst>
                    <a:ext uri="{9D8B030D-6E8A-4147-A177-3AD203B41FA5}">
                      <a16:colId xmlns:a16="http://schemas.microsoft.com/office/drawing/2014/main" val="3227260268"/>
                    </a:ext>
                  </a:extLst>
                </a:gridCol>
              </a:tblGrid>
              <a:tr h="763393">
                <a:tc>
                  <a:txBody>
                    <a:bodyPr/>
                    <a:lstStyle/>
                    <a:p>
                      <a:r>
                        <a:rPr lang="en-US" sz="1500"/>
                        <a:t>Aspect</a:t>
                      </a:r>
                    </a:p>
                  </a:txBody>
                  <a:tcPr marL="76339" marR="76339" marT="38170" marB="3817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a:t>Computer Science (CS)</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dirty="0"/>
                        <a:t>Social Science (SS)</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dirty="0"/>
                        <a:t>The Computational Social Science (CSS)</a:t>
                      </a:r>
                    </a:p>
                  </a:txBody>
                  <a:tcPr marL="76339" marR="76339" marT="38170" marB="3817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1035167"/>
                  </a:ext>
                </a:extLst>
              </a:tr>
              <a:tr h="763393">
                <a:tc>
                  <a:txBody>
                    <a:bodyPr/>
                    <a:lstStyle/>
                    <a:p>
                      <a:r>
                        <a:rPr lang="en-US" sz="1500" b="1"/>
                        <a:t>Primary Goal</a:t>
                      </a:r>
                      <a:endParaRPr lang="en-US" sz="1500"/>
                    </a:p>
                  </a:txBody>
                  <a:tcPr marL="76339" marR="76339" marT="38170" marB="3817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a:t>Develop efficient algorithms and models</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a:t>Explain human behavior and societal patterns</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a:t>Use computation to scale social insights</a:t>
                      </a:r>
                    </a:p>
                  </a:txBody>
                  <a:tcPr marL="76339" marR="76339" marT="38170" marB="3817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3305801"/>
                  </a:ext>
                </a:extLst>
              </a:tr>
              <a:tr h="763393">
                <a:tc>
                  <a:txBody>
                    <a:bodyPr/>
                    <a:lstStyle/>
                    <a:p>
                      <a:r>
                        <a:rPr lang="en-US" sz="1500" b="1" dirty="0"/>
                        <a:t>Data Scale</a:t>
                      </a:r>
                      <a:endParaRPr lang="en-US" sz="1500" dirty="0"/>
                    </a:p>
                  </a:txBody>
                  <a:tcPr marL="76339" marR="76339" marT="38170" marB="3817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a:t>Synthetic or simulated (e.g., abstract graphs)</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a:t>Small to medium (e.g., hundreds of surveys)</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dirty="0"/>
                        <a:t>Large-scale datasets (e.g., billions of online interactions)</a:t>
                      </a:r>
                    </a:p>
                  </a:txBody>
                  <a:tcPr marL="76339" marR="76339" marT="38170" marB="3817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3536629"/>
                  </a:ext>
                </a:extLst>
              </a:tr>
              <a:tr h="763393">
                <a:tc>
                  <a:txBody>
                    <a:bodyPr/>
                    <a:lstStyle/>
                    <a:p>
                      <a:r>
                        <a:rPr lang="en-US" sz="1500" b="1"/>
                        <a:t>Methods</a:t>
                      </a:r>
                      <a:endParaRPr lang="en-US" sz="1500"/>
                    </a:p>
                  </a:txBody>
                  <a:tcPr marL="76339" marR="76339" marT="38170" marB="3817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dirty="0"/>
                        <a:t>Simulations, proofs, optimization</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dirty="0"/>
                        <a:t>Surveys, experiments, qualitative analysis</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dirty="0"/>
                        <a:t>Big data analytics, NLP, ML, networks</a:t>
                      </a:r>
                    </a:p>
                  </a:txBody>
                  <a:tcPr marL="76339" marR="76339" marT="38170" marB="3817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71863459"/>
                  </a:ext>
                </a:extLst>
              </a:tr>
              <a:tr h="763393">
                <a:tc>
                  <a:txBody>
                    <a:bodyPr/>
                    <a:lstStyle/>
                    <a:p>
                      <a:r>
                        <a:rPr lang="en-US" sz="1500" b="1"/>
                        <a:t>Output</a:t>
                      </a:r>
                      <a:endParaRPr lang="en-US" sz="1500"/>
                    </a:p>
                  </a:txBody>
                  <a:tcPr marL="76339" marR="76339" marT="38170" marB="3817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dirty="0"/>
                        <a:t>Tools/software for general use</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a:t>Theories/policies for human understanding</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dirty="0"/>
                        <a:t>Data-driven predictions and visualizations</a:t>
                      </a:r>
                    </a:p>
                  </a:txBody>
                  <a:tcPr marL="76339" marR="76339" marT="38170" marB="3817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6954073"/>
                  </a:ext>
                </a:extLst>
              </a:tr>
              <a:tr h="534375">
                <a:tc>
                  <a:txBody>
                    <a:bodyPr/>
                    <a:lstStyle/>
                    <a:p>
                      <a:r>
                        <a:rPr lang="en-US" sz="1500" b="1"/>
                        <a:t>Limitations</a:t>
                      </a:r>
                      <a:endParaRPr lang="en-US" sz="1500"/>
                    </a:p>
                  </a:txBody>
                  <a:tcPr marL="76339" marR="76339" marT="38170" marB="3817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US" sz="1500" dirty="0"/>
                        <a:t>Often ignores real human nuances</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US" sz="1500"/>
                        <a:t>Hard to scale to global phenomena</a:t>
                      </a:r>
                    </a:p>
                  </a:txBody>
                  <a:tcPr marL="76339" marR="76339" marT="38170" marB="381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US" sz="1500" dirty="0"/>
                        <a:t>Requires CS skills; risks data biases</a:t>
                      </a:r>
                    </a:p>
                  </a:txBody>
                  <a:tcPr marL="76339" marR="76339" marT="38170" marB="3817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090432059"/>
                  </a:ext>
                </a:extLst>
              </a:tr>
            </a:tbl>
          </a:graphicData>
        </a:graphic>
      </p:graphicFrame>
    </p:spTree>
    <p:extLst>
      <p:ext uri="{BB962C8B-B14F-4D97-AF65-F5344CB8AC3E}">
        <p14:creationId xmlns:p14="http://schemas.microsoft.com/office/powerpoint/2010/main" val="243914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046128-7BA0-53F4-2E41-E7E025DC44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3D5953-DE76-F051-50B3-F604FEDBA197}"/>
              </a:ext>
            </a:extLst>
          </p:cNvPr>
          <p:cNvSpPr>
            <a:spLocks noGrp="1"/>
          </p:cNvSpPr>
          <p:nvPr>
            <p:ph type="title"/>
          </p:nvPr>
        </p:nvSpPr>
        <p:spPr/>
        <p:txBody>
          <a:bodyPr/>
          <a:lstStyle/>
          <a:p>
            <a:r>
              <a:rPr lang="en-US" b="0" dirty="0"/>
              <a:t>Core components of CSS</a:t>
            </a:r>
          </a:p>
        </p:txBody>
      </p:sp>
      <p:sp>
        <p:nvSpPr>
          <p:cNvPr id="3" name="Content Placeholder 2">
            <a:extLst>
              <a:ext uri="{FF2B5EF4-FFF2-40B4-BE49-F238E27FC236}">
                <a16:creationId xmlns:a16="http://schemas.microsoft.com/office/drawing/2014/main" id="{1BA2F8F1-98B8-C089-F437-9F11E081B2A7}"/>
              </a:ext>
            </a:extLst>
          </p:cNvPr>
          <p:cNvSpPr>
            <a:spLocks noGrp="1"/>
          </p:cNvSpPr>
          <p:nvPr>
            <p:ph idx="1"/>
          </p:nvPr>
        </p:nvSpPr>
        <p:spPr>
          <a:xfrm>
            <a:off x="628650" y="1759365"/>
            <a:ext cx="7886700" cy="4351338"/>
          </a:xfrm>
        </p:spPr>
        <p:txBody>
          <a:bodyPr>
            <a:normAutofit/>
          </a:bodyPr>
          <a:lstStyle/>
          <a:p>
            <a:r>
              <a:rPr lang="en-US" sz="2400" b="1" dirty="0"/>
              <a:t>Large social data:</a:t>
            </a:r>
            <a:r>
              <a:rPr lang="en-US" sz="2400" dirty="0"/>
              <a:t> explosion of digital trace data in the 21</a:t>
            </a:r>
            <a:r>
              <a:rPr lang="en-US" sz="2400" baseline="30000" dirty="0"/>
              <a:t>st</a:t>
            </a:r>
            <a:r>
              <a:rPr lang="en-US" sz="2400" dirty="0"/>
              <a:t> century. These data contain rich info. about our behaviors.</a:t>
            </a:r>
          </a:p>
          <a:p>
            <a:r>
              <a:rPr lang="en-US" sz="2400" b="1" dirty="0"/>
              <a:t>Computational (CS) tools:</a:t>
            </a:r>
            <a:r>
              <a:rPr lang="en-US" sz="2400" dirty="0"/>
              <a:t> all the new methods allowing us to compute &amp; extract social variables of our interest.</a:t>
            </a:r>
          </a:p>
          <a:p>
            <a:r>
              <a:rPr lang="en-US" sz="2400" b="1" dirty="0"/>
              <a:t>Complex systems:</a:t>
            </a:r>
            <a:r>
              <a:rPr lang="en-US" sz="2400" dirty="0"/>
              <a:t> mathematical frameworks for modeling the dynamics of human society, organizations, collective &amp; individual behaviors. Agent-based modeling techniques.</a:t>
            </a:r>
          </a:p>
          <a:p>
            <a:r>
              <a:rPr lang="en-US" sz="2400" b="1" dirty="0"/>
              <a:t>Social &amp; Network Science:</a:t>
            </a:r>
            <a:r>
              <a:rPr lang="en-US" sz="2400" dirty="0"/>
              <a:t> framework for modeling complex human behaviors as the network of connected agents.</a:t>
            </a:r>
          </a:p>
          <a:p>
            <a:r>
              <a:rPr lang="en-US" sz="2400" b="1" dirty="0"/>
              <a:t>Predictions &amp; Simulations:</a:t>
            </a:r>
            <a:r>
              <a:rPr lang="en-US" sz="2400" dirty="0"/>
              <a:t> predicting future from past.</a:t>
            </a:r>
          </a:p>
          <a:p>
            <a:r>
              <a:rPr lang="en-US" sz="2400" b="1" dirty="0"/>
              <a:t>Interdisciplinary:</a:t>
            </a:r>
            <a:r>
              <a:rPr lang="en-US" sz="2400" dirty="0"/>
              <a:t> social sciences, math, CS, AI, etc.</a:t>
            </a:r>
          </a:p>
          <a:p>
            <a:endParaRPr lang="en-US" sz="2400" dirty="0"/>
          </a:p>
        </p:txBody>
      </p:sp>
    </p:spTree>
    <p:extLst>
      <p:ext uri="{BB962C8B-B14F-4D97-AF65-F5344CB8AC3E}">
        <p14:creationId xmlns:p14="http://schemas.microsoft.com/office/powerpoint/2010/main" val="1706967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4B037-1F5D-A842-B384-8B3475B49E47}"/>
              </a:ext>
            </a:extLst>
          </p:cNvPr>
          <p:cNvSpPr>
            <a:spLocks noGrp="1"/>
          </p:cNvSpPr>
          <p:nvPr>
            <p:ph type="title"/>
          </p:nvPr>
        </p:nvSpPr>
        <p:spPr/>
        <p:txBody>
          <a:bodyPr/>
          <a:lstStyle/>
          <a:p>
            <a:r>
              <a:rPr lang="en-US" dirty="0"/>
              <a:t>Hao PENG</a:t>
            </a:r>
            <a:r>
              <a:rPr lang="en-US" b="0" dirty="0"/>
              <a:t> </a:t>
            </a:r>
            <a:r>
              <a:rPr lang="en-US" b="0" dirty="0">
                <a:latin typeface="STSong" panose="02010600040101010101" pitchFamily="2" charset="-122"/>
                <a:ea typeface="STSong" panose="02010600040101010101" pitchFamily="2" charset="-122"/>
              </a:rPr>
              <a:t>(</a:t>
            </a:r>
            <a:r>
              <a:rPr lang="en-US" b="0" dirty="0" err="1">
                <a:latin typeface="STSong" panose="02010600040101010101" pitchFamily="2" charset="-122"/>
                <a:ea typeface="STSong" panose="02010600040101010101" pitchFamily="2" charset="-122"/>
              </a:rPr>
              <a:t>彭浩</a:t>
            </a:r>
            <a:r>
              <a:rPr lang="en-US" b="0" dirty="0">
                <a:latin typeface="STSong" panose="02010600040101010101" pitchFamily="2" charset="-122"/>
                <a:ea typeface="STSong" panose="02010600040101010101" pitchFamily="2" charset="-122"/>
              </a:rPr>
              <a:t>)</a:t>
            </a:r>
            <a:endParaRPr lang="en-US" b="0" dirty="0"/>
          </a:p>
        </p:txBody>
      </p:sp>
      <p:sp>
        <p:nvSpPr>
          <p:cNvPr id="3" name="Content Placeholder 2">
            <a:extLst>
              <a:ext uri="{FF2B5EF4-FFF2-40B4-BE49-F238E27FC236}">
                <a16:creationId xmlns:a16="http://schemas.microsoft.com/office/drawing/2014/main" id="{858FDFE8-5660-3142-B97F-1D1C17F05F34}"/>
              </a:ext>
            </a:extLst>
          </p:cNvPr>
          <p:cNvSpPr>
            <a:spLocks noGrp="1"/>
          </p:cNvSpPr>
          <p:nvPr>
            <p:ph idx="1"/>
          </p:nvPr>
        </p:nvSpPr>
        <p:spPr>
          <a:xfrm>
            <a:off x="628650" y="1825625"/>
            <a:ext cx="7886700" cy="4351338"/>
          </a:xfrm>
        </p:spPr>
        <p:txBody>
          <a:bodyPr>
            <a:normAutofit/>
          </a:bodyPr>
          <a:lstStyle/>
          <a:p>
            <a:r>
              <a:rPr lang="en-US" sz="2400" b="1" dirty="0"/>
              <a:t>Ass</a:t>
            </a:r>
            <a:r>
              <a:rPr lang="en-US" altLang="zh-CN" sz="2400" b="1" dirty="0"/>
              <a:t>istant</a:t>
            </a:r>
            <a:r>
              <a:rPr lang="en-US" sz="2400" b="1" dirty="0"/>
              <a:t> Professor</a:t>
            </a:r>
          </a:p>
          <a:p>
            <a:pPr lvl="1"/>
            <a:r>
              <a:rPr lang="en-US" altLang="zh-CN" sz="2000" u="sng" dirty="0"/>
              <a:t>Department</a:t>
            </a:r>
            <a:r>
              <a:rPr lang="en-US" sz="2000" u="sng" dirty="0"/>
              <a:t> of Data Science</a:t>
            </a:r>
          </a:p>
          <a:p>
            <a:pPr lvl="1"/>
            <a:r>
              <a:rPr lang="en-US" altLang="zh-CN" sz="2000" dirty="0"/>
              <a:t>College</a:t>
            </a:r>
            <a:r>
              <a:rPr lang="zh-CN" altLang="en-US" sz="2000" dirty="0"/>
              <a:t> </a:t>
            </a:r>
            <a:r>
              <a:rPr lang="en-US" altLang="zh-CN" sz="2000" dirty="0"/>
              <a:t>of</a:t>
            </a:r>
            <a:r>
              <a:rPr lang="zh-CN" altLang="en-US" sz="2000" dirty="0"/>
              <a:t> </a:t>
            </a:r>
            <a:r>
              <a:rPr lang="en-US" altLang="zh-CN" sz="2000" dirty="0"/>
              <a:t>Computing, </a:t>
            </a:r>
            <a:r>
              <a:rPr lang="en-US" altLang="zh-CN" sz="2000" dirty="0" err="1"/>
              <a:t>CityU</a:t>
            </a:r>
            <a:endParaRPr lang="en-US" sz="2400" dirty="0"/>
          </a:p>
          <a:p>
            <a:r>
              <a:rPr lang="en-US" altLang="zh-CN" sz="2400" b="1" dirty="0"/>
              <a:t>Postdoc</a:t>
            </a:r>
            <a:r>
              <a:rPr lang="en-US" altLang="zh-CN" sz="2400" dirty="0"/>
              <a:t>:</a:t>
            </a:r>
            <a:r>
              <a:rPr lang="zh-CN" altLang="en-US" sz="2400" dirty="0"/>
              <a:t> </a:t>
            </a:r>
            <a:r>
              <a:rPr lang="en-US" altLang="zh-CN" sz="2400" dirty="0"/>
              <a:t>Kellogg</a:t>
            </a:r>
            <a:r>
              <a:rPr lang="zh-CN" altLang="en-US" sz="2400" dirty="0"/>
              <a:t> </a:t>
            </a:r>
            <a:r>
              <a:rPr lang="en-US" altLang="zh-CN" sz="2400" dirty="0"/>
              <a:t>School</a:t>
            </a:r>
            <a:r>
              <a:rPr lang="zh-CN" altLang="en-US" sz="2400" dirty="0"/>
              <a:t> </a:t>
            </a:r>
            <a:r>
              <a:rPr lang="en-US" altLang="zh-CN" sz="2400" dirty="0"/>
              <a:t>of</a:t>
            </a:r>
            <a:r>
              <a:rPr lang="zh-CN" altLang="en-US" sz="2400" dirty="0"/>
              <a:t> </a:t>
            </a:r>
            <a:r>
              <a:rPr lang="en-US" altLang="zh-CN" sz="2400" dirty="0"/>
              <a:t>Management,</a:t>
            </a:r>
            <a:r>
              <a:rPr lang="zh-CN" altLang="en-US" sz="2400" dirty="0"/>
              <a:t> </a:t>
            </a:r>
            <a:r>
              <a:rPr lang="en-US" altLang="zh-CN" sz="2400" u="sng" dirty="0"/>
              <a:t>Northwestern U.</a:t>
            </a:r>
            <a:endParaRPr lang="en-US" sz="2400" u="sng" dirty="0"/>
          </a:p>
          <a:p>
            <a:r>
              <a:rPr lang="en-US" sz="2400" b="1" dirty="0"/>
              <a:t>PhD</a:t>
            </a:r>
            <a:r>
              <a:rPr lang="en-US" altLang="zh-CN" sz="2400" dirty="0"/>
              <a:t>:</a:t>
            </a:r>
            <a:r>
              <a:rPr lang="en-US" sz="2400" dirty="0"/>
              <a:t> </a:t>
            </a:r>
            <a:r>
              <a:rPr lang="en-US" altLang="zh-CN" sz="2400" dirty="0"/>
              <a:t>Information</a:t>
            </a:r>
            <a:r>
              <a:rPr lang="zh-CN" altLang="en-US" sz="2400" dirty="0"/>
              <a:t> </a:t>
            </a:r>
            <a:r>
              <a:rPr lang="en-US" altLang="zh-CN" sz="2400" dirty="0"/>
              <a:t>Science</a:t>
            </a:r>
            <a:r>
              <a:rPr lang="en-US" sz="2400" dirty="0"/>
              <a:t>, </a:t>
            </a:r>
            <a:r>
              <a:rPr lang="en-US" sz="2400" u="sng" dirty="0"/>
              <a:t>University of </a:t>
            </a:r>
            <a:r>
              <a:rPr lang="en-US" altLang="zh-CN" sz="2400" u="sng" dirty="0"/>
              <a:t>Michigan</a:t>
            </a:r>
            <a:endParaRPr lang="en-US" sz="2400" u="sng" dirty="0"/>
          </a:p>
          <a:p>
            <a:r>
              <a:rPr lang="en-US" sz="2400" b="1" dirty="0"/>
              <a:t>B</a:t>
            </a:r>
            <a:r>
              <a:rPr lang="en-US" altLang="zh-CN" sz="2400" b="1" dirty="0"/>
              <a:t>S</a:t>
            </a:r>
            <a:r>
              <a:rPr lang="en-US" altLang="zh-CN" sz="2400" dirty="0"/>
              <a:t>:</a:t>
            </a:r>
            <a:r>
              <a:rPr lang="en-US" sz="2400" dirty="0"/>
              <a:t> </a:t>
            </a:r>
            <a:r>
              <a:rPr lang="en-US" altLang="zh-CN" sz="2400" dirty="0"/>
              <a:t>Information</a:t>
            </a:r>
            <a:r>
              <a:rPr lang="zh-CN" altLang="en-US" sz="2400" dirty="0"/>
              <a:t> </a:t>
            </a:r>
            <a:r>
              <a:rPr lang="en-US" altLang="zh-CN" sz="2400" dirty="0"/>
              <a:t>Management</a:t>
            </a:r>
            <a:r>
              <a:rPr lang="en-US" sz="2400" dirty="0"/>
              <a:t>, </a:t>
            </a:r>
            <a:r>
              <a:rPr lang="en-US" altLang="zh-CN" sz="2400" u="sng" dirty="0"/>
              <a:t>Sun</a:t>
            </a:r>
            <a:r>
              <a:rPr lang="zh-CN" altLang="en-US" sz="2400" u="sng" dirty="0"/>
              <a:t> </a:t>
            </a:r>
            <a:r>
              <a:rPr lang="en-US" altLang="zh-CN" sz="2400" u="sng" dirty="0"/>
              <a:t>Yat-sen</a:t>
            </a:r>
            <a:r>
              <a:rPr lang="zh-CN" altLang="en-US" sz="2400" u="sng" dirty="0"/>
              <a:t> </a:t>
            </a:r>
            <a:r>
              <a:rPr lang="en-US" altLang="zh-CN" sz="2400" u="sng" dirty="0"/>
              <a:t>University</a:t>
            </a:r>
            <a:endParaRPr lang="en-US" sz="2400" u="sng" dirty="0"/>
          </a:p>
          <a:p>
            <a:r>
              <a:rPr lang="en-US" sz="2400" b="1" dirty="0"/>
              <a:t>Research interests</a:t>
            </a:r>
            <a:r>
              <a:rPr lang="en-US" sz="2400" dirty="0"/>
              <a:t>:</a:t>
            </a:r>
          </a:p>
          <a:p>
            <a:pPr marL="0" indent="0">
              <a:buNone/>
            </a:pPr>
            <a:r>
              <a:rPr lang="en-US" altLang="zh-CN" sz="2400" i="1" dirty="0"/>
              <a:t>Computational</a:t>
            </a:r>
            <a:r>
              <a:rPr lang="zh-CN" altLang="en-US" sz="2400" i="1" dirty="0"/>
              <a:t> </a:t>
            </a:r>
            <a:r>
              <a:rPr lang="en-US" altLang="zh-CN" sz="2400" i="1" dirty="0"/>
              <a:t>Social</a:t>
            </a:r>
            <a:r>
              <a:rPr lang="zh-CN" altLang="en-US" sz="2400" i="1" dirty="0"/>
              <a:t> </a:t>
            </a:r>
            <a:r>
              <a:rPr lang="en-US" altLang="zh-CN" sz="2400" i="1" dirty="0"/>
              <a:t>Science,</a:t>
            </a:r>
            <a:r>
              <a:rPr lang="zh-CN" altLang="en-US" sz="2400" i="1" dirty="0"/>
              <a:t> </a:t>
            </a:r>
            <a:r>
              <a:rPr lang="en-US" altLang="zh-CN" sz="2400" i="1" dirty="0"/>
              <a:t>Social</a:t>
            </a:r>
            <a:r>
              <a:rPr lang="zh-CN" altLang="en-US" sz="2400" i="1" dirty="0"/>
              <a:t> </a:t>
            </a:r>
            <a:r>
              <a:rPr lang="en-US" altLang="zh-CN" sz="2400" i="1" dirty="0"/>
              <a:t>Networks,</a:t>
            </a:r>
            <a:r>
              <a:rPr lang="zh-CN" altLang="en-US" sz="2400" i="1" dirty="0"/>
              <a:t> </a:t>
            </a:r>
            <a:r>
              <a:rPr lang="en-US" altLang="zh-CN" sz="2400" i="1" dirty="0"/>
              <a:t>Science</a:t>
            </a:r>
            <a:r>
              <a:rPr lang="zh-CN" altLang="en-US" sz="2400" i="1" dirty="0"/>
              <a:t> </a:t>
            </a:r>
            <a:r>
              <a:rPr lang="en-US" altLang="zh-CN" sz="2400" i="1" dirty="0"/>
              <a:t>of</a:t>
            </a:r>
            <a:r>
              <a:rPr lang="zh-CN" altLang="en-US" sz="2400" i="1" dirty="0"/>
              <a:t> </a:t>
            </a:r>
            <a:r>
              <a:rPr lang="en-US" altLang="zh-CN" sz="2400" i="1" dirty="0"/>
              <a:t>Innovation,</a:t>
            </a:r>
            <a:r>
              <a:rPr lang="zh-CN" altLang="en-US" sz="2400" i="1" dirty="0"/>
              <a:t> </a:t>
            </a:r>
            <a:r>
              <a:rPr lang="en-US" altLang="zh-CN" sz="2400" i="1" dirty="0"/>
              <a:t>Social</a:t>
            </a:r>
            <a:r>
              <a:rPr lang="zh-CN" altLang="en-US" sz="2400" i="1" dirty="0"/>
              <a:t> </a:t>
            </a:r>
            <a:r>
              <a:rPr lang="en-US" altLang="zh-CN" sz="2400" i="1" dirty="0"/>
              <a:t>Media,</a:t>
            </a:r>
            <a:r>
              <a:rPr lang="zh-CN" altLang="en-US" sz="2400" i="1" dirty="0"/>
              <a:t> </a:t>
            </a:r>
            <a:r>
              <a:rPr lang="en-US" altLang="zh-CN" sz="2400" i="1" dirty="0"/>
              <a:t>Management</a:t>
            </a:r>
            <a:r>
              <a:rPr lang="zh-CN" altLang="en-US" sz="2400" i="1" dirty="0"/>
              <a:t> </a:t>
            </a:r>
            <a:r>
              <a:rPr lang="en-US" altLang="zh-CN" sz="2400" i="1" dirty="0"/>
              <a:t>Science,</a:t>
            </a:r>
            <a:r>
              <a:rPr lang="zh-CN" altLang="en-US" sz="2400" i="1" dirty="0"/>
              <a:t> </a:t>
            </a:r>
            <a:r>
              <a:rPr lang="en-US" altLang="zh-CN" sz="2400" i="1" dirty="0"/>
              <a:t>Complex</a:t>
            </a:r>
            <a:r>
              <a:rPr lang="zh-CN" altLang="en-US" sz="2400" i="1" dirty="0"/>
              <a:t> </a:t>
            </a:r>
            <a:r>
              <a:rPr lang="en-US" altLang="zh-CN" sz="2400" i="1" dirty="0"/>
              <a:t>Systems</a:t>
            </a:r>
            <a:r>
              <a:rPr lang="en-US" sz="2400" i="1" dirty="0"/>
              <a:t>, </a:t>
            </a:r>
            <a:r>
              <a:rPr lang="en-US" altLang="zh-CN" sz="2400" i="1" dirty="0"/>
              <a:t>N</a:t>
            </a:r>
            <a:r>
              <a:rPr lang="en-US" sz="2400" i="1" dirty="0"/>
              <a:t>etwork </a:t>
            </a:r>
            <a:r>
              <a:rPr lang="en-US" altLang="zh-CN" sz="2400" i="1" dirty="0"/>
              <a:t>S</a:t>
            </a:r>
            <a:r>
              <a:rPr lang="en-US" sz="2400" i="1" dirty="0"/>
              <a:t>cience, LLM, </a:t>
            </a:r>
            <a:r>
              <a:rPr lang="en-US" altLang="zh-CN" sz="2400" i="1" dirty="0"/>
              <a:t>NLP</a:t>
            </a:r>
            <a:r>
              <a:rPr lang="en-US" sz="2400" i="1" dirty="0"/>
              <a:t>, AI, Gender, Diversity</a:t>
            </a:r>
            <a:endParaRPr lang="en-US" sz="2400" dirty="0"/>
          </a:p>
        </p:txBody>
      </p:sp>
    </p:spTree>
    <p:extLst>
      <p:ext uri="{BB962C8B-B14F-4D97-AF65-F5344CB8AC3E}">
        <p14:creationId xmlns:p14="http://schemas.microsoft.com/office/powerpoint/2010/main" val="20909111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ACDC7-E303-15AF-C3FF-7441B9ED1F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61EA08-093A-7DFD-77E5-930A959D424B}"/>
              </a:ext>
            </a:extLst>
          </p:cNvPr>
          <p:cNvSpPr>
            <a:spLocks noGrp="1"/>
          </p:cNvSpPr>
          <p:nvPr>
            <p:ph type="title"/>
          </p:nvPr>
        </p:nvSpPr>
        <p:spPr/>
        <p:txBody>
          <a:bodyPr/>
          <a:lstStyle/>
          <a:p>
            <a:r>
              <a:rPr lang="en-US" b="0"/>
              <a:t>Personality prediction via FB likes</a:t>
            </a:r>
            <a:endParaRPr lang="en-US" b="0" dirty="0"/>
          </a:p>
        </p:txBody>
      </p:sp>
      <p:pic>
        <p:nvPicPr>
          <p:cNvPr id="3" name="Picture 2" descr="A screenshot of a website&#10;&#10;AI-generated content may be incorrect.">
            <a:extLst>
              <a:ext uri="{FF2B5EF4-FFF2-40B4-BE49-F238E27FC236}">
                <a16:creationId xmlns:a16="http://schemas.microsoft.com/office/drawing/2014/main" id="{E3F83CAA-2FEF-F327-A46B-545AC5151E58}"/>
              </a:ext>
            </a:extLst>
          </p:cNvPr>
          <p:cNvPicPr>
            <a:picLocks noChangeAspect="1"/>
          </p:cNvPicPr>
          <p:nvPr/>
        </p:nvPicPr>
        <p:blipFill>
          <a:blip r:embed="rId3"/>
          <a:stretch>
            <a:fillRect/>
          </a:stretch>
        </p:blipFill>
        <p:spPr>
          <a:xfrm>
            <a:off x="999712" y="3795862"/>
            <a:ext cx="7726790" cy="1571550"/>
          </a:xfrm>
          <a:prstGeom prst="rect">
            <a:avLst/>
          </a:prstGeom>
          <a:noFill/>
          <a:ln w="19050">
            <a:solidFill>
              <a:schemeClr val="tx1"/>
            </a:solidFill>
          </a:ln>
        </p:spPr>
      </p:pic>
      <p:pic>
        <p:nvPicPr>
          <p:cNvPr id="11" name="Picture 10" descr="A close-up of a document&#10;&#10;AI-generated content may be incorrect.">
            <a:extLst>
              <a:ext uri="{FF2B5EF4-FFF2-40B4-BE49-F238E27FC236}">
                <a16:creationId xmlns:a16="http://schemas.microsoft.com/office/drawing/2014/main" id="{CC74C7EF-6A27-C207-EC66-0330FBEDA1B4}"/>
              </a:ext>
            </a:extLst>
          </p:cNvPr>
          <p:cNvPicPr>
            <a:picLocks noChangeAspect="1"/>
          </p:cNvPicPr>
          <p:nvPr/>
        </p:nvPicPr>
        <p:blipFill>
          <a:blip r:embed="rId4"/>
          <a:stretch>
            <a:fillRect/>
          </a:stretch>
        </p:blipFill>
        <p:spPr>
          <a:xfrm>
            <a:off x="628650" y="1570771"/>
            <a:ext cx="7772400" cy="1858229"/>
          </a:xfrm>
          <a:prstGeom prst="rect">
            <a:avLst/>
          </a:prstGeom>
          <a:noFill/>
          <a:ln w="19050">
            <a:solidFill>
              <a:schemeClr val="tx1"/>
            </a:solidFill>
          </a:ln>
        </p:spPr>
      </p:pic>
      <p:sp>
        <p:nvSpPr>
          <p:cNvPr id="12" name="Content Placeholder 2">
            <a:extLst>
              <a:ext uri="{FF2B5EF4-FFF2-40B4-BE49-F238E27FC236}">
                <a16:creationId xmlns:a16="http://schemas.microsoft.com/office/drawing/2014/main" id="{06658767-8B8B-E0CE-941D-A9FD573DEEFE}"/>
              </a:ext>
            </a:extLst>
          </p:cNvPr>
          <p:cNvSpPr>
            <a:spLocks noGrp="1"/>
          </p:cNvSpPr>
          <p:nvPr>
            <p:ph idx="1"/>
          </p:nvPr>
        </p:nvSpPr>
        <p:spPr>
          <a:xfrm>
            <a:off x="514350" y="5587181"/>
            <a:ext cx="7886700" cy="1024073"/>
          </a:xfrm>
        </p:spPr>
        <p:txBody>
          <a:bodyPr>
            <a:normAutofit/>
          </a:bodyPr>
          <a:lstStyle/>
          <a:p>
            <a:r>
              <a:rPr lang="en-US" sz="2400" b="1" dirty="0"/>
              <a:t>Traditional approach: </a:t>
            </a:r>
            <a:r>
              <a:rPr lang="en-US" sz="2400" dirty="0"/>
              <a:t>survey-based psychometric tests</a:t>
            </a:r>
          </a:p>
          <a:p>
            <a:r>
              <a:rPr lang="en-US" sz="2400" b="1" dirty="0"/>
              <a:t>Limitations:</a:t>
            </a:r>
            <a:r>
              <a:rPr lang="en-US" sz="2400" dirty="0"/>
              <a:t> slow, costly, small-scale</a:t>
            </a:r>
          </a:p>
          <a:p>
            <a:endParaRPr lang="en-US" sz="2400" dirty="0"/>
          </a:p>
        </p:txBody>
      </p:sp>
    </p:spTree>
    <p:extLst>
      <p:ext uri="{BB962C8B-B14F-4D97-AF65-F5344CB8AC3E}">
        <p14:creationId xmlns:p14="http://schemas.microsoft.com/office/powerpoint/2010/main" val="18637962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7E95FB-D0AE-8E05-6BE0-D189D352EF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F6BAAE-1A92-3135-1FA6-CE6F6E5F9194}"/>
              </a:ext>
            </a:extLst>
          </p:cNvPr>
          <p:cNvSpPr>
            <a:spLocks noGrp="1"/>
          </p:cNvSpPr>
          <p:nvPr>
            <p:ph type="title"/>
          </p:nvPr>
        </p:nvSpPr>
        <p:spPr/>
        <p:txBody>
          <a:bodyPr/>
          <a:lstStyle/>
          <a:p>
            <a:r>
              <a:rPr lang="en-US" b="0"/>
              <a:t>Personality prediction via FB likes</a:t>
            </a:r>
            <a:endParaRPr lang="en-US" b="0" dirty="0"/>
          </a:p>
        </p:txBody>
      </p:sp>
      <p:pic>
        <p:nvPicPr>
          <p:cNvPr id="5" name="Picture 4" descr="A diagram of a social media diagram&#10;&#10;AI-generated content may be incorrect.">
            <a:extLst>
              <a:ext uri="{FF2B5EF4-FFF2-40B4-BE49-F238E27FC236}">
                <a16:creationId xmlns:a16="http://schemas.microsoft.com/office/drawing/2014/main" id="{F45F00C6-83E9-3AF3-617A-7590D5614FDC}"/>
              </a:ext>
            </a:extLst>
          </p:cNvPr>
          <p:cNvPicPr>
            <a:picLocks noChangeAspect="1"/>
          </p:cNvPicPr>
          <p:nvPr/>
        </p:nvPicPr>
        <p:blipFill>
          <a:blip r:embed="rId3"/>
          <a:stretch>
            <a:fillRect/>
          </a:stretch>
        </p:blipFill>
        <p:spPr>
          <a:xfrm>
            <a:off x="742950" y="2754786"/>
            <a:ext cx="7772400" cy="3402440"/>
          </a:xfrm>
          <a:prstGeom prst="rect">
            <a:avLst/>
          </a:prstGeom>
          <a:ln w="19050">
            <a:solidFill>
              <a:schemeClr val="tx1"/>
            </a:solidFill>
          </a:ln>
        </p:spPr>
      </p:pic>
      <p:sp>
        <p:nvSpPr>
          <p:cNvPr id="4" name="TextBox 3">
            <a:extLst>
              <a:ext uri="{FF2B5EF4-FFF2-40B4-BE49-F238E27FC236}">
                <a16:creationId xmlns:a16="http://schemas.microsoft.com/office/drawing/2014/main" id="{77C62871-F2AE-AD6F-E27C-75B075B22B9E}"/>
              </a:ext>
            </a:extLst>
          </p:cNvPr>
          <p:cNvSpPr txBox="1"/>
          <p:nvPr/>
        </p:nvSpPr>
        <p:spPr>
          <a:xfrm>
            <a:off x="6400801" y="6369763"/>
            <a:ext cx="2166555" cy="307777"/>
          </a:xfrm>
          <a:prstGeom prst="rect">
            <a:avLst/>
          </a:prstGeom>
          <a:noFill/>
        </p:spPr>
        <p:txBody>
          <a:bodyPr wrap="none" rtlCol="0">
            <a:spAutoFit/>
          </a:bodyPr>
          <a:lstStyle/>
          <a:p>
            <a:r>
              <a:rPr lang="en-US" sz="1400" dirty="0"/>
              <a:t>(Kosinski et al., 2013 </a:t>
            </a:r>
            <a:r>
              <a:rPr lang="en-US" sz="1400" i="1" dirty="0"/>
              <a:t>PNAS</a:t>
            </a:r>
            <a:r>
              <a:rPr lang="en-US" sz="1400" dirty="0"/>
              <a:t>)</a:t>
            </a:r>
          </a:p>
        </p:txBody>
      </p:sp>
      <p:sp>
        <p:nvSpPr>
          <p:cNvPr id="6" name="Content Placeholder 2">
            <a:extLst>
              <a:ext uri="{FF2B5EF4-FFF2-40B4-BE49-F238E27FC236}">
                <a16:creationId xmlns:a16="http://schemas.microsoft.com/office/drawing/2014/main" id="{472B507E-647D-6D9C-3728-CD6893C2E929}"/>
              </a:ext>
            </a:extLst>
          </p:cNvPr>
          <p:cNvSpPr>
            <a:spLocks noGrp="1"/>
          </p:cNvSpPr>
          <p:nvPr>
            <p:ph idx="1"/>
          </p:nvPr>
        </p:nvSpPr>
        <p:spPr>
          <a:xfrm>
            <a:off x="628650" y="1412161"/>
            <a:ext cx="7886700" cy="1170349"/>
          </a:xfrm>
        </p:spPr>
        <p:txBody>
          <a:bodyPr>
            <a:normAutofit fontScale="92500"/>
          </a:bodyPr>
          <a:lstStyle/>
          <a:p>
            <a:r>
              <a:rPr lang="en-US" sz="2400" b="1" dirty="0"/>
              <a:t>CSS way: </a:t>
            </a:r>
            <a:r>
              <a:rPr lang="en-US" sz="2400" dirty="0"/>
              <a:t>use regression models to predict psychological traits</a:t>
            </a:r>
          </a:p>
          <a:p>
            <a:r>
              <a:rPr lang="en-US" sz="2400" b="1" dirty="0"/>
              <a:t>What we will learn:</a:t>
            </a:r>
            <a:r>
              <a:rPr lang="en-US" sz="2400" dirty="0"/>
              <a:t> data collection (W2), prediction</a:t>
            </a:r>
            <a:r>
              <a:rPr lang="zh-CN" altLang="en-US" sz="2400" dirty="0"/>
              <a:t> </a:t>
            </a:r>
            <a:r>
              <a:rPr lang="en-US" altLang="zh-CN" sz="2400" dirty="0"/>
              <a:t>model</a:t>
            </a:r>
            <a:r>
              <a:rPr lang="en-US" sz="2400" dirty="0"/>
              <a:t>s (W4)</a:t>
            </a:r>
          </a:p>
          <a:p>
            <a:pPr lvl="1"/>
            <a:r>
              <a:rPr lang="en-US" sz="2000" dirty="0"/>
              <a:t>Sentiment analysis, emotion prediction, etc.</a:t>
            </a:r>
          </a:p>
          <a:p>
            <a:pPr lvl="1"/>
            <a:endParaRPr lang="en-US" sz="2000" dirty="0"/>
          </a:p>
          <a:p>
            <a:endParaRPr lang="en-US" sz="2400" dirty="0"/>
          </a:p>
        </p:txBody>
      </p:sp>
    </p:spTree>
    <p:extLst>
      <p:ext uri="{BB962C8B-B14F-4D97-AF65-F5344CB8AC3E}">
        <p14:creationId xmlns:p14="http://schemas.microsoft.com/office/powerpoint/2010/main" val="2712571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551E8-B1A4-D98C-56BF-BDFEDE920D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04BCF1-4021-10BE-CCF7-2B21D0C9383B}"/>
              </a:ext>
            </a:extLst>
          </p:cNvPr>
          <p:cNvSpPr>
            <a:spLocks noGrp="1"/>
          </p:cNvSpPr>
          <p:nvPr>
            <p:ph type="title"/>
          </p:nvPr>
        </p:nvSpPr>
        <p:spPr/>
        <p:txBody>
          <a:bodyPr/>
          <a:lstStyle/>
          <a:p>
            <a:r>
              <a:rPr lang="en-US" b="0" dirty="0"/>
              <a:t>Linguistic </a:t>
            </a:r>
            <a:r>
              <a:rPr lang="en-US" altLang="zh-CN" b="0" dirty="0"/>
              <a:t>analysis</a:t>
            </a:r>
            <a:r>
              <a:rPr lang="zh-CN" altLang="en-US" b="0" dirty="0"/>
              <a:t> </a:t>
            </a:r>
            <a:r>
              <a:rPr lang="en-US" b="0" dirty="0"/>
              <a:t>in </a:t>
            </a:r>
            <a:r>
              <a:rPr lang="en-US" altLang="zh-CN" b="0" dirty="0"/>
              <a:t>politics</a:t>
            </a:r>
            <a:endParaRPr lang="en-US" b="0" dirty="0"/>
          </a:p>
        </p:txBody>
      </p:sp>
      <p:pic>
        <p:nvPicPr>
          <p:cNvPr id="3" name="Picture 2">
            <a:extLst>
              <a:ext uri="{FF2B5EF4-FFF2-40B4-BE49-F238E27FC236}">
                <a16:creationId xmlns:a16="http://schemas.microsoft.com/office/drawing/2014/main" id="{6B735CF7-B461-F5C2-78C9-05DB43859286}"/>
              </a:ext>
            </a:extLst>
          </p:cNvPr>
          <p:cNvPicPr>
            <a:picLocks noChangeAspect="1"/>
          </p:cNvPicPr>
          <p:nvPr/>
        </p:nvPicPr>
        <p:blipFill>
          <a:blip r:embed="rId3"/>
          <a:stretch>
            <a:fillRect/>
          </a:stretch>
        </p:blipFill>
        <p:spPr>
          <a:xfrm>
            <a:off x="928480" y="1465402"/>
            <a:ext cx="7772400" cy="2179357"/>
          </a:xfrm>
          <a:prstGeom prst="rect">
            <a:avLst/>
          </a:prstGeom>
        </p:spPr>
      </p:pic>
      <p:pic>
        <p:nvPicPr>
          <p:cNvPr id="9" name="Picture 8" descr="A graph of a graph with red blue and green dots&#10;&#10;AI-generated content may be incorrect.">
            <a:extLst>
              <a:ext uri="{FF2B5EF4-FFF2-40B4-BE49-F238E27FC236}">
                <a16:creationId xmlns:a16="http://schemas.microsoft.com/office/drawing/2014/main" id="{217190CF-FB02-C1CA-0A0B-67498A6D140F}"/>
              </a:ext>
            </a:extLst>
          </p:cNvPr>
          <p:cNvPicPr>
            <a:picLocks noChangeAspect="1"/>
          </p:cNvPicPr>
          <p:nvPr/>
        </p:nvPicPr>
        <p:blipFill>
          <a:blip r:embed="rId4"/>
          <a:stretch>
            <a:fillRect/>
          </a:stretch>
        </p:blipFill>
        <p:spPr>
          <a:xfrm>
            <a:off x="928480" y="3785920"/>
            <a:ext cx="3643520" cy="2839106"/>
          </a:xfrm>
          <a:prstGeom prst="rect">
            <a:avLst/>
          </a:prstGeom>
        </p:spPr>
      </p:pic>
      <p:sp>
        <p:nvSpPr>
          <p:cNvPr id="13" name="Content Placeholder 2">
            <a:extLst>
              <a:ext uri="{FF2B5EF4-FFF2-40B4-BE49-F238E27FC236}">
                <a16:creationId xmlns:a16="http://schemas.microsoft.com/office/drawing/2014/main" id="{03E221D2-CF7B-F46F-F42E-E6D029046B0A}"/>
              </a:ext>
            </a:extLst>
          </p:cNvPr>
          <p:cNvSpPr txBox="1">
            <a:spLocks/>
          </p:cNvSpPr>
          <p:nvPr/>
        </p:nvSpPr>
        <p:spPr>
          <a:xfrm>
            <a:off x="4814680" y="3785920"/>
            <a:ext cx="3886200" cy="27069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M Sans 12" panose="00000500000000000000"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M Sans 12" panose="00000500000000000000"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M Sans 12" panose="00000500000000000000"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M Sans 12" panose="00000500000000000000"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M Sans 12"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Candidate’s</a:t>
            </a:r>
            <a:r>
              <a:rPr lang="zh-CN" altLang="en-US" sz="2400" dirty="0"/>
              <a:t> </a:t>
            </a:r>
            <a:r>
              <a:rPr lang="en-US" altLang="zh-CN" sz="2400" dirty="0"/>
              <a:t>linguistic</a:t>
            </a:r>
            <a:r>
              <a:rPr lang="zh-CN" altLang="en-US" sz="2400" dirty="0"/>
              <a:t> </a:t>
            </a:r>
            <a:r>
              <a:rPr lang="en-US" altLang="zh-CN" sz="2400" dirty="0"/>
              <a:t>style</a:t>
            </a:r>
            <a:r>
              <a:rPr lang="zh-CN" altLang="en-US" sz="2400" dirty="0"/>
              <a:t> </a:t>
            </a:r>
            <a:r>
              <a:rPr lang="en-US" altLang="zh-CN" sz="2400" dirty="0"/>
              <a:t>in</a:t>
            </a:r>
            <a:r>
              <a:rPr lang="zh-CN" altLang="en-US" sz="2400" dirty="0"/>
              <a:t> </a:t>
            </a:r>
            <a:r>
              <a:rPr lang="en-US" altLang="zh-CN" sz="2400" dirty="0"/>
              <a:t>presidential</a:t>
            </a:r>
            <a:r>
              <a:rPr lang="zh-CN" altLang="en-US" sz="2400" dirty="0"/>
              <a:t> </a:t>
            </a:r>
            <a:r>
              <a:rPr lang="en-US" altLang="zh-CN" sz="2400" dirty="0"/>
              <a:t>debate</a:t>
            </a:r>
            <a:r>
              <a:rPr lang="zh-CN" altLang="en-US" sz="2400" dirty="0"/>
              <a:t> </a:t>
            </a:r>
            <a:r>
              <a:rPr lang="en-US" altLang="zh-CN" sz="2400" dirty="0"/>
              <a:t>can</a:t>
            </a:r>
            <a:r>
              <a:rPr lang="zh-CN" altLang="en-US" sz="2400" dirty="0"/>
              <a:t> </a:t>
            </a:r>
            <a:r>
              <a:rPr lang="en-US" altLang="zh-CN" sz="2400" dirty="0"/>
              <a:t>predict</a:t>
            </a:r>
            <a:r>
              <a:rPr lang="zh-CN" altLang="en-US" sz="2400" dirty="0"/>
              <a:t> </a:t>
            </a:r>
            <a:r>
              <a:rPr lang="en-US" altLang="zh-CN" sz="2400" dirty="0"/>
              <a:t>poll/election</a:t>
            </a:r>
            <a:r>
              <a:rPr lang="zh-CN" altLang="en-US" sz="2400" dirty="0"/>
              <a:t> </a:t>
            </a:r>
            <a:r>
              <a:rPr lang="en-US" altLang="zh-CN" sz="2400" dirty="0"/>
              <a:t>results.</a:t>
            </a:r>
          </a:p>
          <a:p>
            <a:r>
              <a:rPr lang="en-US" altLang="zh-CN" sz="2400" dirty="0"/>
              <a:t>What</a:t>
            </a:r>
            <a:r>
              <a:rPr lang="zh-CN" altLang="en-US" sz="2400" dirty="0"/>
              <a:t> </a:t>
            </a:r>
            <a:r>
              <a:rPr lang="en-US" altLang="zh-CN" sz="2400" dirty="0"/>
              <a:t>we</a:t>
            </a:r>
            <a:r>
              <a:rPr lang="zh-CN" altLang="en-US" sz="2400" dirty="0"/>
              <a:t> </a:t>
            </a:r>
            <a:r>
              <a:rPr lang="en-US" altLang="zh-CN" sz="2400" dirty="0"/>
              <a:t>will</a:t>
            </a:r>
            <a:r>
              <a:rPr lang="zh-CN" altLang="en-US" sz="2400" dirty="0"/>
              <a:t> </a:t>
            </a:r>
            <a:r>
              <a:rPr lang="en-US" altLang="zh-CN" sz="2400" dirty="0"/>
              <a:t>learn:</a:t>
            </a:r>
          </a:p>
          <a:p>
            <a:pPr lvl="1"/>
            <a:r>
              <a:rPr lang="en-US" altLang="zh-CN" sz="2000" dirty="0"/>
              <a:t>NLP</a:t>
            </a:r>
            <a:r>
              <a:rPr lang="zh-CN" altLang="en-US" sz="2000" dirty="0"/>
              <a:t> </a:t>
            </a:r>
            <a:r>
              <a:rPr lang="en-US" altLang="zh-CN" sz="2000" dirty="0"/>
              <a:t>techniques</a:t>
            </a:r>
            <a:r>
              <a:rPr lang="zh-CN" altLang="en-US" sz="2000" dirty="0"/>
              <a:t> </a:t>
            </a:r>
            <a:r>
              <a:rPr lang="en-US" altLang="zh-CN" sz="2000" dirty="0"/>
              <a:t>&amp;</a:t>
            </a:r>
            <a:r>
              <a:rPr lang="zh-CN" altLang="en-US" sz="2000" dirty="0"/>
              <a:t> </a:t>
            </a:r>
            <a:r>
              <a:rPr lang="en-US" altLang="zh-CN" sz="2000" dirty="0"/>
              <a:t>models</a:t>
            </a:r>
          </a:p>
          <a:p>
            <a:pPr lvl="1"/>
            <a:r>
              <a:rPr lang="en-US" altLang="zh-CN" sz="2000" dirty="0"/>
              <a:t>N-gram, LIWC, w2v, etc.</a:t>
            </a:r>
          </a:p>
          <a:p>
            <a:pPr lvl="1"/>
            <a:r>
              <a:rPr lang="en-US" altLang="zh-CN" sz="2000" dirty="0"/>
              <a:t>Fixed-effects</a:t>
            </a:r>
            <a:r>
              <a:rPr lang="zh-CN" altLang="en-US" sz="2000" dirty="0"/>
              <a:t> </a:t>
            </a:r>
            <a:r>
              <a:rPr lang="en-US" altLang="zh-CN" sz="2000" dirty="0"/>
              <a:t>regressions</a:t>
            </a:r>
          </a:p>
          <a:p>
            <a:pPr lvl="1"/>
            <a:endParaRPr lang="en-US" sz="2000" dirty="0"/>
          </a:p>
          <a:p>
            <a:endParaRPr lang="en-US" sz="2400" dirty="0"/>
          </a:p>
        </p:txBody>
      </p:sp>
    </p:spTree>
    <p:extLst>
      <p:ext uri="{BB962C8B-B14F-4D97-AF65-F5344CB8AC3E}">
        <p14:creationId xmlns:p14="http://schemas.microsoft.com/office/powerpoint/2010/main" val="2624099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B1B4B-B9DB-81BF-549F-7F08B8B3A2A3}"/>
            </a:ext>
          </a:extLst>
        </p:cNvPr>
        <p:cNvGrpSpPr/>
        <p:nvPr/>
      </p:nvGrpSpPr>
      <p:grpSpPr>
        <a:xfrm>
          <a:off x="0" y="0"/>
          <a:ext cx="0" cy="0"/>
          <a:chOff x="0" y="0"/>
          <a:chExt cx="0" cy="0"/>
        </a:xfrm>
      </p:grpSpPr>
      <p:pic>
        <p:nvPicPr>
          <p:cNvPr id="7" name="Picture 6" descr="A close-up of a computer screen&#10;&#10;AI-generated content may be incorrect.">
            <a:extLst>
              <a:ext uri="{FF2B5EF4-FFF2-40B4-BE49-F238E27FC236}">
                <a16:creationId xmlns:a16="http://schemas.microsoft.com/office/drawing/2014/main" id="{E66DCC42-F8F2-A32A-B07C-D83641E217A1}"/>
              </a:ext>
            </a:extLst>
          </p:cNvPr>
          <p:cNvPicPr>
            <a:picLocks noChangeAspect="1"/>
          </p:cNvPicPr>
          <p:nvPr/>
        </p:nvPicPr>
        <p:blipFill>
          <a:blip r:embed="rId3"/>
          <a:stretch>
            <a:fillRect/>
          </a:stretch>
        </p:blipFill>
        <p:spPr>
          <a:xfrm>
            <a:off x="628650" y="1680420"/>
            <a:ext cx="7772400" cy="1748580"/>
          </a:xfrm>
          <a:prstGeom prst="rect">
            <a:avLst/>
          </a:prstGeom>
          <a:ln w="19050">
            <a:solidFill>
              <a:schemeClr val="tx1"/>
            </a:solidFill>
          </a:ln>
        </p:spPr>
      </p:pic>
      <p:sp>
        <p:nvSpPr>
          <p:cNvPr id="8" name="Content Placeholder 2">
            <a:extLst>
              <a:ext uri="{FF2B5EF4-FFF2-40B4-BE49-F238E27FC236}">
                <a16:creationId xmlns:a16="http://schemas.microsoft.com/office/drawing/2014/main" id="{0B1B4BB9-ABC5-158D-60B6-BBDE9A45822D}"/>
              </a:ext>
            </a:extLst>
          </p:cNvPr>
          <p:cNvSpPr>
            <a:spLocks noGrp="1"/>
          </p:cNvSpPr>
          <p:nvPr>
            <p:ph idx="1"/>
          </p:nvPr>
        </p:nvSpPr>
        <p:spPr>
          <a:xfrm>
            <a:off x="524740" y="3796703"/>
            <a:ext cx="8248650" cy="2935401"/>
          </a:xfrm>
        </p:spPr>
        <p:txBody>
          <a:bodyPr>
            <a:normAutofit lnSpcReduction="10000"/>
          </a:bodyPr>
          <a:lstStyle/>
          <a:p>
            <a:pPr marL="0" indent="0">
              <a:buNone/>
              <a:defRPr sz="1800"/>
            </a:pPr>
            <a:r>
              <a:rPr lang="en-US" sz="2400" dirty="0">
                <a:solidFill>
                  <a:srgbClr val="C00000"/>
                </a:solidFill>
              </a:rPr>
              <a:t>How can we leverage better images to increase Airbnb bookings?</a:t>
            </a:r>
            <a:endParaRPr lang="en-US" sz="2000" dirty="0">
              <a:solidFill>
                <a:srgbClr val="C00000"/>
              </a:solidFill>
            </a:endParaRPr>
          </a:p>
          <a:p>
            <a:pPr>
              <a:defRPr sz="1800"/>
            </a:pPr>
            <a:r>
              <a:rPr lang="en-US" sz="2400" dirty="0"/>
              <a:t>Key findings:</a:t>
            </a:r>
          </a:p>
          <a:p>
            <a:pPr lvl="1">
              <a:defRPr sz="1800"/>
            </a:pPr>
            <a:r>
              <a:rPr lang="en-US" sz="2000" dirty="0"/>
              <a:t>Dataset: images of 7K properties listed in 16 months</a:t>
            </a:r>
            <a:endParaRPr lang="en-US" sz="2000" dirty="0">
              <a:solidFill>
                <a:srgbClr val="0070C0"/>
              </a:solidFill>
            </a:endParaRPr>
          </a:p>
          <a:p>
            <a:pPr lvl="1">
              <a:defRPr sz="1800"/>
            </a:pPr>
            <a:r>
              <a:rPr lang="en-US" sz="2000" dirty="0">
                <a:solidFill>
                  <a:srgbClr val="0070C0"/>
                </a:solidFill>
              </a:rPr>
              <a:t>veriﬁed images </a:t>
            </a:r>
            <a:r>
              <a:rPr lang="en-US" sz="2000" dirty="0"/>
              <a:t>(images taken by host) boost occupancy </a:t>
            </a:r>
            <a:r>
              <a:rPr lang="en-US" sz="2000" dirty="0">
                <a:solidFill>
                  <a:srgbClr val="FF0000"/>
                </a:solidFill>
              </a:rPr>
              <a:t>by 9%</a:t>
            </a:r>
          </a:p>
          <a:p>
            <a:pPr lvl="1">
              <a:defRPr sz="1800"/>
            </a:pPr>
            <a:r>
              <a:rPr lang="en-US" sz="2000" dirty="0"/>
              <a:t>identified 12 attributes that are common signature of verified images</a:t>
            </a:r>
          </a:p>
          <a:p>
            <a:pPr>
              <a:defRPr sz="1800"/>
            </a:pPr>
            <a:r>
              <a:rPr lang="en-US" altLang="zh-CN" sz="2400" dirty="0"/>
              <a:t>What</a:t>
            </a:r>
            <a:r>
              <a:rPr lang="zh-CN" altLang="en-US" sz="2400" dirty="0"/>
              <a:t> </a:t>
            </a:r>
            <a:r>
              <a:rPr lang="en-US" altLang="zh-CN" sz="2400" dirty="0"/>
              <a:t>we</a:t>
            </a:r>
            <a:r>
              <a:rPr lang="zh-CN" altLang="en-US" sz="2400" dirty="0"/>
              <a:t> </a:t>
            </a:r>
            <a:r>
              <a:rPr lang="en-US" altLang="zh-CN" sz="2400" dirty="0"/>
              <a:t>will</a:t>
            </a:r>
            <a:r>
              <a:rPr lang="zh-CN" altLang="en-US" sz="2400" dirty="0"/>
              <a:t> </a:t>
            </a:r>
            <a:r>
              <a:rPr lang="en-US" altLang="zh-CN" sz="2400" dirty="0"/>
              <a:t>learn:</a:t>
            </a:r>
          </a:p>
          <a:p>
            <a:pPr lvl="1">
              <a:defRPr sz="1800"/>
            </a:pPr>
            <a:r>
              <a:rPr lang="en-US" altLang="zh-CN" sz="2000" dirty="0"/>
              <a:t>Observational design, frameworks</a:t>
            </a:r>
            <a:r>
              <a:rPr lang="zh-CN" altLang="en-US" sz="2000" dirty="0"/>
              <a:t> </a:t>
            </a:r>
            <a:r>
              <a:rPr lang="en-US" altLang="zh-CN" sz="2000" dirty="0"/>
              <a:t>for</a:t>
            </a:r>
            <a:r>
              <a:rPr lang="zh-CN" altLang="en-US" sz="2000" dirty="0"/>
              <a:t> </a:t>
            </a:r>
            <a:r>
              <a:rPr lang="en-US" altLang="zh-CN" sz="2000" dirty="0"/>
              <a:t>quantifying</a:t>
            </a:r>
            <a:r>
              <a:rPr lang="zh-CN" altLang="en-US" sz="2000" dirty="0"/>
              <a:t> </a:t>
            </a:r>
            <a:r>
              <a:rPr lang="en-US" altLang="zh-CN" sz="2000" dirty="0"/>
              <a:t>effect</a:t>
            </a:r>
            <a:r>
              <a:rPr lang="zh-CN" altLang="en-US" sz="2000" dirty="0"/>
              <a:t> </a:t>
            </a:r>
            <a:r>
              <a:rPr lang="en-US" altLang="zh-CN" sz="2000" dirty="0"/>
              <a:t>size</a:t>
            </a:r>
          </a:p>
          <a:p>
            <a:pPr lvl="1">
              <a:defRPr sz="1800"/>
            </a:pPr>
            <a:r>
              <a:rPr lang="en-US" sz="2000" dirty="0"/>
              <a:t>Causal inference (PSM, </a:t>
            </a:r>
            <a:r>
              <a:rPr lang="en-US" sz="2000" dirty="0" err="1"/>
              <a:t>DiD</a:t>
            </a:r>
            <a:r>
              <a:rPr lang="en-US" sz="2000" dirty="0"/>
              <a:t>), R packages (margins, </a:t>
            </a:r>
            <a:r>
              <a:rPr lang="en-US" sz="2000" dirty="0" err="1"/>
              <a:t>ggeffects</a:t>
            </a:r>
            <a:r>
              <a:rPr lang="en-US" sz="2000" dirty="0"/>
              <a:t>)</a:t>
            </a:r>
          </a:p>
          <a:p>
            <a:pPr lvl="1">
              <a:defRPr sz="1800"/>
            </a:pPr>
            <a:endParaRPr lang="en-US" sz="2000" dirty="0"/>
          </a:p>
          <a:p>
            <a:pPr lvl="1">
              <a:defRPr sz="1800"/>
            </a:pPr>
            <a:endParaRPr lang="en-US" sz="2000" dirty="0"/>
          </a:p>
          <a:p>
            <a:pPr lvl="1">
              <a:defRPr sz="1800"/>
            </a:pPr>
            <a:endParaRPr lang="en-US" sz="2000" dirty="0"/>
          </a:p>
          <a:p>
            <a:pPr lvl="1">
              <a:defRPr sz="1800"/>
            </a:pPr>
            <a:endParaRPr lang="en-US" dirty="0"/>
          </a:p>
          <a:p>
            <a:pPr lvl="1">
              <a:defRPr sz="1800"/>
            </a:pPr>
            <a:endParaRPr lang="en-US" b="1" dirty="0"/>
          </a:p>
          <a:p>
            <a:pPr lvl="1">
              <a:defRPr sz="1800"/>
            </a:pPr>
            <a:endParaRPr lang="en-US" b="1" dirty="0"/>
          </a:p>
          <a:p>
            <a:pPr algn="l">
              <a:defRPr sz="1800"/>
            </a:pPr>
            <a:endParaRPr b="1" dirty="0"/>
          </a:p>
        </p:txBody>
      </p:sp>
      <p:sp>
        <p:nvSpPr>
          <p:cNvPr id="9" name="Title 1">
            <a:extLst>
              <a:ext uri="{FF2B5EF4-FFF2-40B4-BE49-F238E27FC236}">
                <a16:creationId xmlns:a16="http://schemas.microsoft.com/office/drawing/2014/main" id="{1CD92E87-40AC-5B12-5D2A-66B44DB13258}"/>
              </a:ext>
            </a:extLst>
          </p:cNvPr>
          <p:cNvSpPr>
            <a:spLocks noGrp="1"/>
          </p:cNvSpPr>
          <p:nvPr>
            <p:ph type="title"/>
          </p:nvPr>
        </p:nvSpPr>
        <p:spPr>
          <a:xfrm>
            <a:off x="469626" y="365126"/>
            <a:ext cx="8051524" cy="1325563"/>
          </a:xfrm>
        </p:spPr>
        <p:txBody>
          <a:bodyPr/>
          <a:lstStyle/>
          <a:p>
            <a:r>
              <a:rPr lang="en-US" altLang="zh-CN" b="0" dirty="0"/>
              <a:t>Image</a:t>
            </a:r>
            <a:r>
              <a:rPr lang="en-US" b="0" dirty="0"/>
              <a:t> </a:t>
            </a:r>
            <a:r>
              <a:rPr lang="en-US" altLang="zh-CN" b="0" dirty="0"/>
              <a:t>analysis</a:t>
            </a:r>
            <a:r>
              <a:rPr lang="zh-CN" altLang="en-US" b="0" dirty="0"/>
              <a:t> </a:t>
            </a:r>
            <a:r>
              <a:rPr lang="en-US" b="0" dirty="0"/>
              <a:t>in</a:t>
            </a:r>
            <a:r>
              <a:rPr lang="zh-CN" altLang="en-US" b="0" dirty="0"/>
              <a:t> </a:t>
            </a:r>
            <a:r>
              <a:rPr lang="en-US" altLang="zh-CN" b="0" dirty="0"/>
              <a:t>sharing</a:t>
            </a:r>
            <a:r>
              <a:rPr lang="zh-CN" altLang="en-US" b="0" dirty="0"/>
              <a:t> </a:t>
            </a:r>
            <a:r>
              <a:rPr lang="en-US" altLang="zh-CN" b="0" dirty="0"/>
              <a:t>economy</a:t>
            </a:r>
            <a:endParaRPr lang="en-US" b="0" dirty="0"/>
          </a:p>
        </p:txBody>
      </p:sp>
    </p:spTree>
    <p:extLst>
      <p:ext uri="{BB962C8B-B14F-4D97-AF65-F5344CB8AC3E}">
        <p14:creationId xmlns:p14="http://schemas.microsoft.com/office/powerpoint/2010/main" val="3652923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1898E1-64F8-616A-16EE-B404297500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839DA5-2CBD-BB65-856B-25FF3F6A7CAE}"/>
              </a:ext>
            </a:extLst>
          </p:cNvPr>
          <p:cNvSpPr>
            <a:spLocks noGrp="1"/>
          </p:cNvSpPr>
          <p:nvPr>
            <p:ph type="title"/>
          </p:nvPr>
        </p:nvSpPr>
        <p:spPr>
          <a:xfrm>
            <a:off x="628650" y="126590"/>
            <a:ext cx="8210550" cy="1325563"/>
          </a:xfrm>
        </p:spPr>
        <p:txBody>
          <a:bodyPr/>
          <a:lstStyle/>
          <a:p>
            <a:r>
              <a:rPr lang="en-US" altLang="zh-CN" b="0" dirty="0"/>
              <a:t>I</a:t>
            </a:r>
            <a:r>
              <a:rPr lang="en-US" b="0" dirty="0"/>
              <a:t>mage</a:t>
            </a:r>
            <a:r>
              <a:rPr lang="en-US" altLang="zh-CN" b="0" dirty="0"/>
              <a:t>-based</a:t>
            </a:r>
            <a:r>
              <a:rPr lang="zh-CN" altLang="en-US" b="0" dirty="0"/>
              <a:t> </a:t>
            </a:r>
            <a:r>
              <a:rPr lang="en-US" b="0" dirty="0"/>
              <a:t>demographic analysis</a:t>
            </a:r>
          </a:p>
        </p:txBody>
      </p:sp>
      <p:pic>
        <p:nvPicPr>
          <p:cNvPr id="5" name="Picture 4">
            <a:extLst>
              <a:ext uri="{FF2B5EF4-FFF2-40B4-BE49-F238E27FC236}">
                <a16:creationId xmlns:a16="http://schemas.microsoft.com/office/drawing/2014/main" id="{24B8431D-5C7A-2525-F224-527131B8D8C8}"/>
              </a:ext>
            </a:extLst>
          </p:cNvPr>
          <p:cNvPicPr>
            <a:picLocks noChangeAspect="1"/>
          </p:cNvPicPr>
          <p:nvPr/>
        </p:nvPicPr>
        <p:blipFill>
          <a:blip r:embed="rId3"/>
          <a:stretch>
            <a:fillRect/>
          </a:stretch>
        </p:blipFill>
        <p:spPr>
          <a:xfrm>
            <a:off x="734955" y="1318594"/>
            <a:ext cx="5440559" cy="5109026"/>
          </a:xfrm>
          <a:prstGeom prst="rect">
            <a:avLst/>
          </a:prstGeom>
          <a:ln w="19050">
            <a:noFill/>
          </a:ln>
        </p:spPr>
      </p:pic>
      <p:sp>
        <p:nvSpPr>
          <p:cNvPr id="10" name="Content Placeholder 2">
            <a:extLst>
              <a:ext uri="{FF2B5EF4-FFF2-40B4-BE49-F238E27FC236}">
                <a16:creationId xmlns:a16="http://schemas.microsoft.com/office/drawing/2014/main" id="{E7EF7DC9-953A-BDDA-7FF5-6627085481CF}"/>
              </a:ext>
            </a:extLst>
          </p:cNvPr>
          <p:cNvSpPr>
            <a:spLocks noGrp="1"/>
          </p:cNvSpPr>
          <p:nvPr>
            <p:ph idx="1"/>
          </p:nvPr>
        </p:nvSpPr>
        <p:spPr>
          <a:xfrm>
            <a:off x="5841792" y="1747795"/>
            <a:ext cx="3357634" cy="3036240"/>
          </a:xfrm>
        </p:spPr>
        <p:txBody>
          <a:bodyPr>
            <a:normAutofit/>
          </a:bodyPr>
          <a:lstStyle/>
          <a:p>
            <a:r>
              <a:rPr lang="en-US" altLang="zh-CN" sz="2400" dirty="0"/>
              <a:t>Census</a:t>
            </a:r>
            <a:r>
              <a:rPr lang="zh-CN" altLang="en-US" sz="2400" dirty="0"/>
              <a:t> </a:t>
            </a:r>
            <a:r>
              <a:rPr lang="en-US" altLang="zh-CN" sz="2400" dirty="0"/>
              <a:t>data</a:t>
            </a:r>
            <a:r>
              <a:rPr lang="zh-CN" altLang="en-US" sz="2400" dirty="0"/>
              <a:t> </a:t>
            </a:r>
            <a:r>
              <a:rPr lang="en-US" altLang="zh-CN" sz="2400" dirty="0"/>
              <a:t>collection</a:t>
            </a:r>
            <a:r>
              <a:rPr lang="zh-CN" altLang="en-US" sz="2400" dirty="0"/>
              <a:t> </a:t>
            </a:r>
            <a:r>
              <a:rPr lang="en-US" altLang="zh-CN" sz="2400" dirty="0"/>
              <a:t>is</a:t>
            </a:r>
            <a:r>
              <a:rPr lang="zh-CN" altLang="en-US" sz="2400" dirty="0"/>
              <a:t> </a:t>
            </a:r>
            <a:r>
              <a:rPr lang="en-US" altLang="zh-CN" sz="2400" dirty="0"/>
              <a:t>time</a:t>
            </a:r>
            <a:r>
              <a:rPr lang="zh-CN" altLang="en-US" sz="2400" dirty="0"/>
              <a:t> </a:t>
            </a:r>
            <a:r>
              <a:rPr lang="en-US" altLang="zh-CN" sz="2400" dirty="0"/>
              <a:t>consuming</a:t>
            </a:r>
          </a:p>
          <a:p>
            <a:r>
              <a:rPr lang="en-US" altLang="zh-CN" sz="2400" dirty="0"/>
              <a:t>Data</a:t>
            </a:r>
            <a:r>
              <a:rPr lang="zh-CN" altLang="en-US" sz="2400" dirty="0"/>
              <a:t> </a:t>
            </a:r>
            <a:r>
              <a:rPr lang="en-US" altLang="zh-CN" sz="2400" dirty="0"/>
              <a:t>mining</a:t>
            </a:r>
            <a:r>
              <a:rPr lang="zh-CN" altLang="en-US" sz="2400" dirty="0"/>
              <a:t> </a:t>
            </a:r>
            <a:r>
              <a:rPr lang="en-US" altLang="zh-CN" sz="2400" dirty="0"/>
              <a:t>methods:</a:t>
            </a:r>
          </a:p>
          <a:p>
            <a:pPr lvl="1"/>
            <a:r>
              <a:rPr lang="en-US" altLang="zh-CN" sz="2000" dirty="0"/>
              <a:t>Image</a:t>
            </a:r>
            <a:r>
              <a:rPr lang="zh-CN" altLang="en-US" sz="2000" dirty="0"/>
              <a:t> </a:t>
            </a:r>
            <a:r>
              <a:rPr lang="en-US" altLang="zh-CN" sz="2000" dirty="0"/>
              <a:t>features / API</a:t>
            </a:r>
          </a:p>
          <a:p>
            <a:pPr lvl="1"/>
            <a:r>
              <a:rPr lang="en-US" altLang="zh-CN" sz="2000" dirty="0"/>
              <a:t>Supervised learning</a:t>
            </a:r>
          </a:p>
          <a:p>
            <a:pPr lvl="1"/>
            <a:r>
              <a:rPr lang="en-US" altLang="zh-CN" sz="2000" dirty="0"/>
              <a:t>Classification models</a:t>
            </a:r>
          </a:p>
          <a:p>
            <a:pPr lvl="1"/>
            <a:r>
              <a:rPr lang="en-US" altLang="zh-CN" sz="2000" dirty="0"/>
              <a:t>Model assessment</a:t>
            </a:r>
          </a:p>
          <a:p>
            <a:pPr lvl="1"/>
            <a:endParaRPr lang="en-US" sz="2000" dirty="0"/>
          </a:p>
          <a:p>
            <a:endParaRPr lang="en-US" sz="2400" dirty="0"/>
          </a:p>
        </p:txBody>
      </p:sp>
      <p:sp>
        <p:nvSpPr>
          <p:cNvPr id="11" name="TextBox 10">
            <a:extLst>
              <a:ext uri="{FF2B5EF4-FFF2-40B4-BE49-F238E27FC236}">
                <a16:creationId xmlns:a16="http://schemas.microsoft.com/office/drawing/2014/main" id="{B6457212-EF14-45B9-C409-D600F16873ED}"/>
              </a:ext>
            </a:extLst>
          </p:cNvPr>
          <p:cNvSpPr txBox="1"/>
          <p:nvPr/>
        </p:nvSpPr>
        <p:spPr>
          <a:xfrm>
            <a:off x="6400801" y="6131227"/>
            <a:ext cx="2081660" cy="307777"/>
          </a:xfrm>
          <a:prstGeom prst="rect">
            <a:avLst/>
          </a:prstGeom>
          <a:noFill/>
        </p:spPr>
        <p:txBody>
          <a:bodyPr wrap="none" rtlCol="0">
            <a:spAutoFit/>
          </a:bodyPr>
          <a:lstStyle/>
          <a:p>
            <a:r>
              <a:rPr lang="en-US" sz="1400" dirty="0"/>
              <a:t>(Gebru et al., 2017, </a:t>
            </a:r>
            <a:r>
              <a:rPr lang="en-US" sz="1400" i="1" dirty="0"/>
              <a:t>PNAS</a:t>
            </a:r>
            <a:r>
              <a:rPr lang="en-US" sz="1400" dirty="0"/>
              <a:t>)</a:t>
            </a:r>
          </a:p>
        </p:txBody>
      </p:sp>
    </p:spTree>
    <p:extLst>
      <p:ext uri="{BB962C8B-B14F-4D97-AF65-F5344CB8AC3E}">
        <p14:creationId xmlns:p14="http://schemas.microsoft.com/office/powerpoint/2010/main" val="517485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4BA1D-B1EC-7F1D-6991-38E05AC5ED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0E0B91-28F4-CA80-FA84-DFB9192AF716}"/>
              </a:ext>
            </a:extLst>
          </p:cNvPr>
          <p:cNvSpPr>
            <a:spLocks noGrp="1"/>
          </p:cNvSpPr>
          <p:nvPr>
            <p:ph type="title"/>
          </p:nvPr>
        </p:nvSpPr>
        <p:spPr>
          <a:xfrm>
            <a:off x="628650" y="113338"/>
            <a:ext cx="8210550" cy="1325563"/>
          </a:xfrm>
        </p:spPr>
        <p:txBody>
          <a:bodyPr/>
          <a:lstStyle/>
          <a:p>
            <a:r>
              <a:rPr lang="en-US" altLang="zh-CN" b="0" dirty="0"/>
              <a:t>I</a:t>
            </a:r>
            <a:r>
              <a:rPr lang="en-US" b="0" dirty="0"/>
              <a:t>mage</a:t>
            </a:r>
            <a:r>
              <a:rPr lang="en-US" altLang="zh-CN" b="0" dirty="0"/>
              <a:t>-based</a:t>
            </a:r>
            <a:r>
              <a:rPr lang="zh-CN" altLang="en-US" b="0" dirty="0"/>
              <a:t> </a:t>
            </a:r>
            <a:r>
              <a:rPr lang="en-US" b="0" dirty="0"/>
              <a:t>demographic analysis</a:t>
            </a:r>
          </a:p>
        </p:txBody>
      </p:sp>
      <p:pic>
        <p:nvPicPr>
          <p:cNvPr id="7" name="Picture 6">
            <a:extLst>
              <a:ext uri="{FF2B5EF4-FFF2-40B4-BE49-F238E27FC236}">
                <a16:creationId xmlns:a16="http://schemas.microsoft.com/office/drawing/2014/main" id="{F63F0D02-1F08-3172-FF4F-09A44639AC74}"/>
              </a:ext>
            </a:extLst>
          </p:cNvPr>
          <p:cNvPicPr>
            <a:picLocks noChangeAspect="1"/>
          </p:cNvPicPr>
          <p:nvPr/>
        </p:nvPicPr>
        <p:blipFill>
          <a:blip r:embed="rId3"/>
          <a:stretch>
            <a:fillRect/>
          </a:stretch>
        </p:blipFill>
        <p:spPr>
          <a:xfrm>
            <a:off x="542063" y="1399144"/>
            <a:ext cx="5437465" cy="5106120"/>
          </a:xfrm>
          <a:prstGeom prst="rect">
            <a:avLst/>
          </a:prstGeom>
          <a:ln w="19050">
            <a:noFill/>
          </a:ln>
        </p:spPr>
      </p:pic>
      <p:sp>
        <p:nvSpPr>
          <p:cNvPr id="3" name="Content Placeholder 2">
            <a:extLst>
              <a:ext uri="{FF2B5EF4-FFF2-40B4-BE49-F238E27FC236}">
                <a16:creationId xmlns:a16="http://schemas.microsoft.com/office/drawing/2014/main" id="{39667E5A-8221-3B7E-BA71-A2CC08F9873C}"/>
              </a:ext>
            </a:extLst>
          </p:cNvPr>
          <p:cNvSpPr>
            <a:spLocks noGrp="1"/>
          </p:cNvSpPr>
          <p:nvPr>
            <p:ph idx="1"/>
          </p:nvPr>
        </p:nvSpPr>
        <p:spPr>
          <a:xfrm>
            <a:off x="5681542" y="1562266"/>
            <a:ext cx="3429140" cy="4043405"/>
          </a:xfrm>
        </p:spPr>
        <p:txBody>
          <a:bodyPr>
            <a:normAutofit/>
          </a:bodyPr>
          <a:lstStyle/>
          <a:p>
            <a:r>
              <a:rPr lang="en-US" altLang="zh-CN" sz="2400" dirty="0"/>
              <a:t>Train regression</a:t>
            </a:r>
            <a:r>
              <a:rPr lang="zh-CN" altLang="en-US" sz="2400" dirty="0"/>
              <a:t> </a:t>
            </a:r>
            <a:r>
              <a:rPr lang="en-US" altLang="zh-CN" sz="2400" dirty="0"/>
              <a:t>models</a:t>
            </a:r>
            <a:r>
              <a:rPr lang="zh-CN" altLang="en-US" sz="2400" dirty="0"/>
              <a:t> </a:t>
            </a:r>
            <a:r>
              <a:rPr lang="en-US" altLang="zh-CN" sz="2400" dirty="0"/>
              <a:t>to</a:t>
            </a:r>
            <a:r>
              <a:rPr lang="zh-CN" altLang="en-US" sz="2400" dirty="0"/>
              <a:t> </a:t>
            </a:r>
            <a:r>
              <a:rPr lang="en-US" altLang="zh-CN" sz="2400" dirty="0"/>
              <a:t>predict</a:t>
            </a:r>
            <a:r>
              <a:rPr lang="zh-CN" altLang="en-US" sz="2400" dirty="0"/>
              <a:t> </a:t>
            </a:r>
            <a:r>
              <a:rPr lang="en-US" altLang="zh-CN" sz="2400" dirty="0"/>
              <a:t>numerous</a:t>
            </a:r>
            <a:r>
              <a:rPr lang="zh-CN" altLang="en-US" sz="2400" dirty="0"/>
              <a:t> </a:t>
            </a:r>
            <a:r>
              <a:rPr lang="en-US" altLang="zh-CN" sz="2400" dirty="0"/>
              <a:t>socioeconomic data from car attributes</a:t>
            </a:r>
          </a:p>
          <a:p>
            <a:r>
              <a:rPr lang="en-US" altLang="zh-CN" sz="2400" dirty="0"/>
              <a:t>The</a:t>
            </a:r>
            <a:r>
              <a:rPr lang="zh-CN" altLang="en-US" sz="2400" dirty="0"/>
              <a:t> </a:t>
            </a:r>
            <a:r>
              <a:rPr lang="en-US" altLang="zh-CN" sz="2400" dirty="0"/>
              <a:t>CSS</a:t>
            </a:r>
            <a:r>
              <a:rPr lang="zh-CN" altLang="en-US" sz="2400" dirty="0"/>
              <a:t> </a:t>
            </a:r>
            <a:r>
              <a:rPr lang="en-US" altLang="zh-CN" sz="2400" dirty="0"/>
              <a:t>approach</a:t>
            </a:r>
            <a:r>
              <a:rPr lang="zh-CN" altLang="en-US" sz="2400" dirty="0"/>
              <a:t> </a:t>
            </a:r>
            <a:r>
              <a:rPr lang="en-US" altLang="zh-CN" sz="2400" dirty="0"/>
              <a:t>gives</a:t>
            </a:r>
            <a:r>
              <a:rPr lang="zh-CN" altLang="en-US" sz="2400" dirty="0"/>
              <a:t> </a:t>
            </a:r>
            <a:r>
              <a:rPr lang="en-US" altLang="zh-CN" sz="2400" dirty="0"/>
              <a:t>very</a:t>
            </a:r>
            <a:r>
              <a:rPr lang="zh-CN" altLang="en-US" sz="2400" dirty="0"/>
              <a:t> </a:t>
            </a:r>
            <a:r>
              <a:rPr lang="en-US" altLang="zh-CN" sz="2400" dirty="0"/>
              <a:t>good</a:t>
            </a:r>
            <a:r>
              <a:rPr lang="zh-CN" altLang="en-US" sz="2400" dirty="0"/>
              <a:t> </a:t>
            </a:r>
            <a:r>
              <a:rPr lang="en-US" altLang="zh-CN" sz="2400" dirty="0"/>
              <a:t>performance</a:t>
            </a:r>
          </a:p>
          <a:p>
            <a:r>
              <a:rPr lang="en-US" sz="2400" dirty="0"/>
              <a:t>What we will learn:</a:t>
            </a:r>
          </a:p>
          <a:p>
            <a:pPr marL="522288" lvl="1" indent="-182563"/>
            <a:r>
              <a:rPr lang="en-US" sz="1800" dirty="0"/>
              <a:t>Predicting user attributes</a:t>
            </a:r>
          </a:p>
          <a:p>
            <a:pPr marL="522288" lvl="1" indent="-182563"/>
            <a:r>
              <a:rPr lang="en-US" sz="1800" dirty="0"/>
              <a:t>Gender, age, ethnicity</a:t>
            </a:r>
          </a:p>
          <a:p>
            <a:pPr marL="522288" lvl="1" indent="-182563"/>
            <a:r>
              <a:rPr lang="en-US" sz="1800" dirty="0"/>
              <a:t>User engagement &amp; behavior</a:t>
            </a:r>
          </a:p>
          <a:p>
            <a:endParaRPr lang="en-US" sz="2400" dirty="0"/>
          </a:p>
        </p:txBody>
      </p:sp>
      <p:sp>
        <p:nvSpPr>
          <p:cNvPr id="4" name="TextBox 3">
            <a:extLst>
              <a:ext uri="{FF2B5EF4-FFF2-40B4-BE49-F238E27FC236}">
                <a16:creationId xmlns:a16="http://schemas.microsoft.com/office/drawing/2014/main" id="{1705DE23-D514-AB52-B1CC-E1EC4DFAD9BA}"/>
              </a:ext>
            </a:extLst>
          </p:cNvPr>
          <p:cNvSpPr txBox="1"/>
          <p:nvPr/>
        </p:nvSpPr>
        <p:spPr>
          <a:xfrm>
            <a:off x="6400801" y="6064967"/>
            <a:ext cx="2081660" cy="307777"/>
          </a:xfrm>
          <a:prstGeom prst="rect">
            <a:avLst/>
          </a:prstGeom>
          <a:noFill/>
        </p:spPr>
        <p:txBody>
          <a:bodyPr wrap="none" rtlCol="0">
            <a:spAutoFit/>
          </a:bodyPr>
          <a:lstStyle/>
          <a:p>
            <a:r>
              <a:rPr lang="en-US" sz="1400" dirty="0"/>
              <a:t>(Gebru et al., 2017, </a:t>
            </a:r>
            <a:r>
              <a:rPr lang="en-US" sz="1400" i="1" dirty="0"/>
              <a:t>PNAS</a:t>
            </a:r>
            <a:r>
              <a:rPr lang="en-US" sz="1400" dirty="0"/>
              <a:t>)</a:t>
            </a:r>
          </a:p>
        </p:txBody>
      </p:sp>
    </p:spTree>
    <p:extLst>
      <p:ext uri="{BB962C8B-B14F-4D97-AF65-F5344CB8AC3E}">
        <p14:creationId xmlns:p14="http://schemas.microsoft.com/office/powerpoint/2010/main" val="10349206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C335E-78CB-89CA-A926-0D5D85D380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FC14BC-DAD0-7249-1137-309980F7B501}"/>
              </a:ext>
            </a:extLst>
          </p:cNvPr>
          <p:cNvSpPr>
            <a:spLocks noGrp="1"/>
          </p:cNvSpPr>
          <p:nvPr>
            <p:ph type="title"/>
          </p:nvPr>
        </p:nvSpPr>
        <p:spPr>
          <a:xfrm>
            <a:off x="447674" y="266745"/>
            <a:ext cx="8488507" cy="1325563"/>
          </a:xfrm>
        </p:spPr>
        <p:txBody>
          <a:bodyPr>
            <a:normAutofit/>
          </a:bodyPr>
          <a:lstStyle/>
          <a:p>
            <a:r>
              <a:rPr lang="en-US" altLang="zh-CN" b="0" dirty="0"/>
              <a:t>Social</a:t>
            </a:r>
            <a:r>
              <a:rPr lang="zh-CN" altLang="en-US" b="0" dirty="0"/>
              <a:t> </a:t>
            </a:r>
            <a:r>
              <a:rPr lang="en-US" altLang="zh-CN" b="0" dirty="0"/>
              <a:t>media</a:t>
            </a:r>
            <a:r>
              <a:rPr lang="zh-CN" altLang="en-US" b="0" dirty="0"/>
              <a:t> </a:t>
            </a:r>
            <a:r>
              <a:rPr lang="en-US" altLang="zh-CN" b="0" dirty="0"/>
              <a:t>&amp;</a:t>
            </a:r>
            <a:r>
              <a:rPr lang="zh-CN" altLang="en-US" b="0" dirty="0"/>
              <a:t> </a:t>
            </a:r>
            <a:r>
              <a:rPr lang="en-US" altLang="zh-CN" b="0" dirty="0"/>
              <a:t>network</a:t>
            </a:r>
            <a:r>
              <a:rPr lang="zh-CN" altLang="en-US" b="0" dirty="0"/>
              <a:t> </a:t>
            </a:r>
            <a:r>
              <a:rPr lang="en-US" altLang="zh-CN" b="0" dirty="0"/>
              <a:t>analytics</a:t>
            </a:r>
            <a:endParaRPr lang="en-US" b="0" dirty="0"/>
          </a:p>
        </p:txBody>
      </p:sp>
      <p:sp>
        <p:nvSpPr>
          <p:cNvPr id="3" name="TextBox 2">
            <a:extLst>
              <a:ext uri="{FF2B5EF4-FFF2-40B4-BE49-F238E27FC236}">
                <a16:creationId xmlns:a16="http://schemas.microsoft.com/office/drawing/2014/main" id="{49502A50-3B40-40C0-23C2-D7B6F2DA14B7}"/>
              </a:ext>
            </a:extLst>
          </p:cNvPr>
          <p:cNvSpPr txBox="1"/>
          <p:nvPr/>
        </p:nvSpPr>
        <p:spPr>
          <a:xfrm>
            <a:off x="447674" y="4700602"/>
            <a:ext cx="8895706" cy="1569660"/>
          </a:xfrm>
          <a:prstGeom prst="rect">
            <a:avLst/>
          </a:prstGeom>
          <a:noFill/>
        </p:spPr>
        <p:txBody>
          <a:bodyPr wrap="square">
            <a:spAutoFit/>
          </a:bodyPr>
          <a:lstStyle/>
          <a:p>
            <a:pPr marL="174625" indent="-174625">
              <a:buFont typeface="Arial" panose="020B0604020202020204" pitchFamily="34" charset="0"/>
              <a:buChar char="•"/>
            </a:pPr>
            <a:r>
              <a:rPr lang="en-US" sz="2400" dirty="0"/>
              <a:t>Grey links: based on email contacts of FB users (only visible to FB)</a:t>
            </a:r>
          </a:p>
          <a:p>
            <a:pPr marL="174625" indent="-174625">
              <a:buFont typeface="Arial" panose="020B0604020202020204" pitchFamily="34" charset="0"/>
              <a:buChar char="•"/>
            </a:pPr>
            <a:r>
              <a:rPr lang="en-US" sz="2400" dirty="0"/>
              <a:t>Black links: invitations sent by target’s FB friends (visible to target)</a:t>
            </a:r>
          </a:p>
          <a:p>
            <a:pPr marL="174625" indent="-174625">
              <a:buFont typeface="Arial" panose="020B0604020202020204" pitchFamily="34" charset="0"/>
              <a:buChar char="•"/>
            </a:pPr>
            <a:r>
              <a:rPr lang="en-US" sz="2400" dirty="0">
                <a:solidFill>
                  <a:srgbClr val="C00000"/>
                </a:solidFill>
              </a:rPr>
              <a:t>Which matters more</a:t>
            </a:r>
            <a:r>
              <a:rPr lang="zh-CN" altLang="en-US" sz="2400" dirty="0">
                <a:solidFill>
                  <a:srgbClr val="C00000"/>
                </a:solidFill>
              </a:rPr>
              <a:t> </a:t>
            </a:r>
            <a:r>
              <a:rPr lang="en-US" altLang="zh-CN" sz="2400" dirty="0">
                <a:solidFill>
                  <a:srgbClr val="C00000"/>
                </a:solidFill>
              </a:rPr>
              <a:t>in</a:t>
            </a:r>
            <a:r>
              <a:rPr lang="zh-CN" altLang="en-US" sz="2400" dirty="0">
                <a:solidFill>
                  <a:srgbClr val="C00000"/>
                </a:solidFill>
              </a:rPr>
              <a:t> </a:t>
            </a:r>
            <a:r>
              <a:rPr lang="en-US" altLang="zh-CN" sz="2400" dirty="0">
                <a:solidFill>
                  <a:srgbClr val="C00000"/>
                </a:solidFill>
              </a:rPr>
              <a:t>predicting</a:t>
            </a:r>
            <a:r>
              <a:rPr lang="zh-CN" altLang="en-US" sz="2400" dirty="0">
                <a:solidFill>
                  <a:srgbClr val="C00000"/>
                </a:solidFill>
              </a:rPr>
              <a:t> </a:t>
            </a:r>
            <a:r>
              <a:rPr lang="en-US" altLang="zh-CN" sz="2400" dirty="0">
                <a:solidFill>
                  <a:srgbClr val="C00000"/>
                </a:solidFill>
              </a:rPr>
              <a:t>the</a:t>
            </a:r>
            <a:r>
              <a:rPr lang="zh-CN" altLang="en-US" sz="2400" dirty="0">
                <a:solidFill>
                  <a:srgbClr val="C00000"/>
                </a:solidFill>
              </a:rPr>
              <a:t> </a:t>
            </a:r>
            <a:r>
              <a:rPr lang="en-US" altLang="zh-CN" sz="2400" dirty="0">
                <a:solidFill>
                  <a:srgbClr val="C00000"/>
                </a:solidFill>
              </a:rPr>
              <a:t>target</a:t>
            </a:r>
            <a:r>
              <a:rPr lang="zh-CN" altLang="en-US" sz="2400" dirty="0">
                <a:solidFill>
                  <a:srgbClr val="C00000"/>
                </a:solidFill>
              </a:rPr>
              <a:t> </a:t>
            </a:r>
            <a:r>
              <a:rPr lang="en-US" altLang="zh-CN" sz="2400" dirty="0">
                <a:solidFill>
                  <a:srgbClr val="C00000"/>
                </a:solidFill>
              </a:rPr>
              <a:t>user</a:t>
            </a:r>
            <a:r>
              <a:rPr lang="zh-CN" altLang="en-US" sz="2400" dirty="0">
                <a:solidFill>
                  <a:srgbClr val="C00000"/>
                </a:solidFill>
              </a:rPr>
              <a:t> </a:t>
            </a:r>
            <a:r>
              <a:rPr lang="en-US" altLang="zh-CN" sz="2400" dirty="0">
                <a:solidFill>
                  <a:srgbClr val="C00000"/>
                </a:solidFill>
              </a:rPr>
              <a:t>joining</a:t>
            </a:r>
            <a:r>
              <a:rPr lang="zh-CN" altLang="en-US" sz="2400" dirty="0">
                <a:solidFill>
                  <a:srgbClr val="C00000"/>
                </a:solidFill>
              </a:rPr>
              <a:t> </a:t>
            </a:r>
            <a:r>
              <a:rPr lang="en-US" altLang="zh-CN" sz="2400" dirty="0">
                <a:solidFill>
                  <a:srgbClr val="C00000"/>
                </a:solidFill>
              </a:rPr>
              <a:t>FB</a:t>
            </a:r>
            <a:r>
              <a:rPr lang="en-US" sz="2400" dirty="0">
                <a:solidFill>
                  <a:srgbClr val="C00000"/>
                </a:solidFill>
              </a:rPr>
              <a:t>?</a:t>
            </a:r>
            <a:endParaRPr lang="en-US" sz="2400" dirty="0">
              <a:solidFill>
                <a:srgbClr val="00B0F0"/>
              </a:solidFill>
            </a:endParaRPr>
          </a:p>
          <a:p>
            <a:pPr marL="631825" lvl="1" indent="-174625">
              <a:buFont typeface="Arial" panose="020B0604020202020204" pitchFamily="34" charset="0"/>
              <a:buChar char="•"/>
            </a:pPr>
            <a:r>
              <a:rPr lang="en-US" altLang="zh-CN" sz="2400" dirty="0">
                <a:solidFill>
                  <a:srgbClr val="00B0F0"/>
                </a:solidFill>
              </a:rPr>
              <a:t>n</a:t>
            </a:r>
            <a:r>
              <a:rPr lang="en-US" sz="2400" dirty="0">
                <a:solidFill>
                  <a:srgbClr val="00B0F0"/>
                </a:solidFill>
              </a:rPr>
              <a:t>um of invitations vs</a:t>
            </a:r>
            <a:r>
              <a:rPr lang="en-US" altLang="zh-CN" sz="2400" dirty="0">
                <a:solidFill>
                  <a:srgbClr val="00B0F0"/>
                </a:solidFill>
              </a:rPr>
              <a:t>.</a:t>
            </a:r>
            <a:r>
              <a:rPr lang="en-US" sz="2400" dirty="0">
                <a:solidFill>
                  <a:srgbClr val="00B0F0"/>
                </a:solidFill>
              </a:rPr>
              <a:t> </a:t>
            </a:r>
            <a:r>
              <a:rPr lang="en-US" altLang="zh-CN" sz="2400" dirty="0">
                <a:solidFill>
                  <a:srgbClr val="00B0F0"/>
                </a:solidFill>
              </a:rPr>
              <a:t>n</a:t>
            </a:r>
            <a:r>
              <a:rPr lang="en-US" sz="2400" dirty="0">
                <a:solidFill>
                  <a:srgbClr val="00B0F0"/>
                </a:solidFill>
              </a:rPr>
              <a:t>um of connected components</a:t>
            </a:r>
          </a:p>
        </p:txBody>
      </p:sp>
      <p:grpSp>
        <p:nvGrpSpPr>
          <p:cNvPr id="8" name="Group 7">
            <a:extLst>
              <a:ext uri="{FF2B5EF4-FFF2-40B4-BE49-F238E27FC236}">
                <a16:creationId xmlns:a16="http://schemas.microsoft.com/office/drawing/2014/main" id="{C182CE2F-CD07-E640-4730-93EF483C5D9B}"/>
              </a:ext>
            </a:extLst>
          </p:cNvPr>
          <p:cNvGrpSpPr/>
          <p:nvPr/>
        </p:nvGrpSpPr>
        <p:grpSpPr>
          <a:xfrm>
            <a:off x="447674" y="1305354"/>
            <a:ext cx="7876093" cy="3141469"/>
            <a:chOff x="447674" y="1466714"/>
            <a:chExt cx="7876093" cy="3141469"/>
          </a:xfrm>
        </p:grpSpPr>
        <p:grpSp>
          <p:nvGrpSpPr>
            <p:cNvPr id="4" name="Group 3">
              <a:extLst>
                <a:ext uri="{FF2B5EF4-FFF2-40B4-BE49-F238E27FC236}">
                  <a16:creationId xmlns:a16="http://schemas.microsoft.com/office/drawing/2014/main" id="{B8F8A240-F826-9796-F002-36A8285EE914}"/>
                </a:ext>
              </a:extLst>
            </p:cNvPr>
            <p:cNvGrpSpPr/>
            <p:nvPr/>
          </p:nvGrpSpPr>
          <p:grpSpPr>
            <a:xfrm>
              <a:off x="447674" y="1466714"/>
              <a:ext cx="7876093" cy="3141469"/>
              <a:chOff x="1060088" y="2824615"/>
              <a:chExt cx="7876093" cy="3141469"/>
            </a:xfrm>
          </p:grpSpPr>
          <p:pic>
            <p:nvPicPr>
              <p:cNvPr id="7" name="Picture 6" descr="A diagram of a network&#10;&#10;AI-generated content may be incorrect.">
                <a:extLst>
                  <a:ext uri="{FF2B5EF4-FFF2-40B4-BE49-F238E27FC236}">
                    <a16:creationId xmlns:a16="http://schemas.microsoft.com/office/drawing/2014/main" id="{9FA29DA2-064E-ABC4-42A0-E9D7C32672F6}"/>
                  </a:ext>
                </a:extLst>
              </p:cNvPr>
              <p:cNvPicPr>
                <a:picLocks noChangeAspect="1"/>
              </p:cNvPicPr>
              <p:nvPr/>
            </p:nvPicPr>
            <p:blipFill>
              <a:blip r:embed="rId3"/>
              <a:stretch>
                <a:fillRect/>
              </a:stretch>
            </p:blipFill>
            <p:spPr>
              <a:xfrm>
                <a:off x="1060088" y="2824615"/>
                <a:ext cx="3153324" cy="3141469"/>
              </a:xfrm>
              <a:prstGeom prst="rect">
                <a:avLst/>
              </a:prstGeom>
            </p:spPr>
          </p:pic>
          <p:pic>
            <p:nvPicPr>
              <p:cNvPr id="10" name="Picture 9" descr="A black and white logo&#10;&#10;AI-generated content may be incorrect.">
                <a:extLst>
                  <a:ext uri="{FF2B5EF4-FFF2-40B4-BE49-F238E27FC236}">
                    <a16:creationId xmlns:a16="http://schemas.microsoft.com/office/drawing/2014/main" id="{D077FD4E-4EAF-6348-DD79-FA878E5EAC0C}"/>
                  </a:ext>
                </a:extLst>
              </p:cNvPr>
              <p:cNvPicPr>
                <a:picLocks noChangeAspect="1"/>
              </p:cNvPicPr>
              <p:nvPr/>
            </p:nvPicPr>
            <p:blipFill>
              <a:blip r:embed="rId4"/>
              <a:stretch>
                <a:fillRect/>
              </a:stretch>
            </p:blipFill>
            <p:spPr>
              <a:xfrm>
                <a:off x="4572000" y="3685994"/>
                <a:ext cx="3772273" cy="597748"/>
              </a:xfrm>
              <a:prstGeom prst="rect">
                <a:avLst/>
              </a:prstGeom>
            </p:spPr>
          </p:pic>
          <p:pic>
            <p:nvPicPr>
              <p:cNvPr id="12" name="Picture 11" descr="A black line drawing of a square with dots&#10;&#10;AI-generated content may be incorrect.">
                <a:extLst>
                  <a:ext uri="{FF2B5EF4-FFF2-40B4-BE49-F238E27FC236}">
                    <a16:creationId xmlns:a16="http://schemas.microsoft.com/office/drawing/2014/main" id="{BAC53ED2-AFAC-3D2F-981F-849A6E4B8E1D}"/>
                  </a:ext>
                </a:extLst>
              </p:cNvPr>
              <p:cNvPicPr>
                <a:picLocks noChangeAspect="1"/>
              </p:cNvPicPr>
              <p:nvPr/>
            </p:nvPicPr>
            <p:blipFill>
              <a:blip r:embed="rId5"/>
              <a:stretch>
                <a:fillRect/>
              </a:stretch>
            </p:blipFill>
            <p:spPr>
              <a:xfrm>
                <a:off x="4160619" y="4739923"/>
                <a:ext cx="4775562" cy="597969"/>
              </a:xfrm>
              <a:prstGeom prst="rect">
                <a:avLst/>
              </a:prstGeom>
            </p:spPr>
          </p:pic>
          <p:sp>
            <p:nvSpPr>
              <p:cNvPr id="13" name="TextBox 12">
                <a:extLst>
                  <a:ext uri="{FF2B5EF4-FFF2-40B4-BE49-F238E27FC236}">
                    <a16:creationId xmlns:a16="http://schemas.microsoft.com/office/drawing/2014/main" id="{77717112-0768-6E34-77C9-60D88D2F4E53}"/>
                  </a:ext>
                </a:extLst>
              </p:cNvPr>
              <p:cNvSpPr txBox="1"/>
              <p:nvPr/>
            </p:nvSpPr>
            <p:spPr>
              <a:xfrm>
                <a:off x="6378321" y="3376686"/>
                <a:ext cx="340158" cy="461665"/>
              </a:xfrm>
              <a:prstGeom prst="rect">
                <a:avLst/>
              </a:prstGeom>
              <a:noFill/>
            </p:spPr>
            <p:txBody>
              <a:bodyPr wrap="none" rtlCol="0">
                <a:spAutoFit/>
              </a:bodyPr>
              <a:lstStyle/>
              <a:p>
                <a:r>
                  <a:rPr lang="en-US" sz="2400" dirty="0"/>
                  <a:t>1</a:t>
                </a:r>
              </a:p>
            </p:txBody>
          </p:sp>
          <p:sp>
            <p:nvSpPr>
              <p:cNvPr id="14" name="TextBox 13">
                <a:extLst>
                  <a:ext uri="{FF2B5EF4-FFF2-40B4-BE49-F238E27FC236}">
                    <a16:creationId xmlns:a16="http://schemas.microsoft.com/office/drawing/2014/main" id="{679DD296-DA8A-5E9B-0FE3-88DBA38207A3}"/>
                  </a:ext>
                </a:extLst>
              </p:cNvPr>
              <p:cNvSpPr txBox="1"/>
              <p:nvPr/>
            </p:nvSpPr>
            <p:spPr>
              <a:xfrm>
                <a:off x="6852190" y="3375557"/>
                <a:ext cx="340158" cy="461665"/>
              </a:xfrm>
              <a:prstGeom prst="rect">
                <a:avLst/>
              </a:prstGeom>
              <a:noFill/>
            </p:spPr>
            <p:txBody>
              <a:bodyPr wrap="none" rtlCol="0">
                <a:spAutoFit/>
              </a:bodyPr>
              <a:lstStyle/>
              <a:p>
                <a:r>
                  <a:rPr lang="en-US" sz="2400" dirty="0"/>
                  <a:t>1</a:t>
                </a:r>
              </a:p>
            </p:txBody>
          </p:sp>
          <p:sp>
            <p:nvSpPr>
              <p:cNvPr id="15" name="TextBox 14">
                <a:extLst>
                  <a:ext uri="{FF2B5EF4-FFF2-40B4-BE49-F238E27FC236}">
                    <a16:creationId xmlns:a16="http://schemas.microsoft.com/office/drawing/2014/main" id="{9B8DD1F5-ED6E-C17F-B275-FCA55B6CA478}"/>
                  </a:ext>
                </a:extLst>
              </p:cNvPr>
              <p:cNvSpPr txBox="1"/>
              <p:nvPr/>
            </p:nvSpPr>
            <p:spPr>
              <a:xfrm>
                <a:off x="7380857" y="3375557"/>
                <a:ext cx="340158" cy="461665"/>
              </a:xfrm>
              <a:prstGeom prst="rect">
                <a:avLst/>
              </a:prstGeom>
              <a:noFill/>
            </p:spPr>
            <p:txBody>
              <a:bodyPr wrap="none" rtlCol="0">
                <a:spAutoFit/>
              </a:bodyPr>
              <a:lstStyle/>
              <a:p>
                <a:r>
                  <a:rPr lang="en-US" sz="2400" dirty="0"/>
                  <a:t>2</a:t>
                </a:r>
              </a:p>
            </p:txBody>
          </p:sp>
          <p:sp>
            <p:nvSpPr>
              <p:cNvPr id="16" name="TextBox 15">
                <a:extLst>
                  <a:ext uri="{FF2B5EF4-FFF2-40B4-BE49-F238E27FC236}">
                    <a16:creationId xmlns:a16="http://schemas.microsoft.com/office/drawing/2014/main" id="{023D7CFE-9ADC-576E-C0A0-EE61656484F1}"/>
                  </a:ext>
                </a:extLst>
              </p:cNvPr>
              <p:cNvSpPr txBox="1"/>
              <p:nvPr/>
            </p:nvSpPr>
            <p:spPr>
              <a:xfrm>
                <a:off x="7873417" y="3375556"/>
                <a:ext cx="340158" cy="461665"/>
              </a:xfrm>
              <a:prstGeom prst="rect">
                <a:avLst/>
              </a:prstGeom>
              <a:noFill/>
            </p:spPr>
            <p:txBody>
              <a:bodyPr wrap="none" rtlCol="0">
                <a:spAutoFit/>
              </a:bodyPr>
              <a:lstStyle/>
              <a:p>
                <a:r>
                  <a:rPr lang="en-US" sz="2400" dirty="0"/>
                  <a:t>3</a:t>
                </a:r>
              </a:p>
            </p:txBody>
          </p:sp>
          <p:sp>
            <p:nvSpPr>
              <p:cNvPr id="17" name="TextBox 16">
                <a:extLst>
                  <a:ext uri="{FF2B5EF4-FFF2-40B4-BE49-F238E27FC236}">
                    <a16:creationId xmlns:a16="http://schemas.microsoft.com/office/drawing/2014/main" id="{47310D07-04C7-255B-23CA-E5613BC97CEB}"/>
                  </a:ext>
                </a:extLst>
              </p:cNvPr>
              <p:cNvSpPr txBox="1"/>
              <p:nvPr/>
            </p:nvSpPr>
            <p:spPr>
              <a:xfrm>
                <a:off x="5952077" y="4428170"/>
                <a:ext cx="340158" cy="461665"/>
              </a:xfrm>
              <a:prstGeom prst="rect">
                <a:avLst/>
              </a:prstGeom>
              <a:noFill/>
            </p:spPr>
            <p:txBody>
              <a:bodyPr wrap="none" rtlCol="0">
                <a:spAutoFit/>
              </a:bodyPr>
              <a:lstStyle/>
              <a:p>
                <a:r>
                  <a:rPr lang="en-US" sz="2400" dirty="0"/>
                  <a:t>1</a:t>
                </a:r>
              </a:p>
            </p:txBody>
          </p:sp>
          <p:sp>
            <p:nvSpPr>
              <p:cNvPr id="18" name="TextBox 17">
                <a:extLst>
                  <a:ext uri="{FF2B5EF4-FFF2-40B4-BE49-F238E27FC236}">
                    <a16:creationId xmlns:a16="http://schemas.microsoft.com/office/drawing/2014/main" id="{8A630F64-BD6A-2705-BE3D-2A96079E0691}"/>
                  </a:ext>
                </a:extLst>
              </p:cNvPr>
              <p:cNvSpPr txBox="1"/>
              <p:nvPr/>
            </p:nvSpPr>
            <p:spPr>
              <a:xfrm>
                <a:off x="6458136" y="4428170"/>
                <a:ext cx="340158" cy="461665"/>
              </a:xfrm>
              <a:prstGeom prst="rect">
                <a:avLst/>
              </a:prstGeom>
              <a:noFill/>
            </p:spPr>
            <p:txBody>
              <a:bodyPr wrap="none" rtlCol="0">
                <a:spAutoFit/>
              </a:bodyPr>
              <a:lstStyle/>
              <a:p>
                <a:r>
                  <a:rPr lang="en-US" sz="2400" dirty="0"/>
                  <a:t>1</a:t>
                </a:r>
              </a:p>
            </p:txBody>
          </p:sp>
          <p:sp>
            <p:nvSpPr>
              <p:cNvPr id="19" name="TextBox 18">
                <a:extLst>
                  <a:ext uri="{FF2B5EF4-FFF2-40B4-BE49-F238E27FC236}">
                    <a16:creationId xmlns:a16="http://schemas.microsoft.com/office/drawing/2014/main" id="{8F0887E5-8AA2-03B2-1AE3-861605CFF590}"/>
                  </a:ext>
                </a:extLst>
              </p:cNvPr>
              <p:cNvSpPr txBox="1"/>
              <p:nvPr/>
            </p:nvSpPr>
            <p:spPr>
              <a:xfrm>
                <a:off x="6964195" y="4428169"/>
                <a:ext cx="340158" cy="461665"/>
              </a:xfrm>
              <a:prstGeom prst="rect">
                <a:avLst/>
              </a:prstGeom>
              <a:noFill/>
            </p:spPr>
            <p:txBody>
              <a:bodyPr wrap="none" rtlCol="0">
                <a:spAutoFit/>
              </a:bodyPr>
              <a:lstStyle/>
              <a:p>
                <a:r>
                  <a:rPr lang="en-US" sz="2400" dirty="0"/>
                  <a:t>1</a:t>
                </a:r>
              </a:p>
            </p:txBody>
          </p:sp>
          <p:sp>
            <p:nvSpPr>
              <p:cNvPr id="20" name="TextBox 19">
                <a:extLst>
                  <a:ext uri="{FF2B5EF4-FFF2-40B4-BE49-F238E27FC236}">
                    <a16:creationId xmlns:a16="http://schemas.microsoft.com/office/drawing/2014/main" id="{39DD9623-6314-5F65-3097-9FDAD09B8D8D}"/>
                  </a:ext>
                </a:extLst>
              </p:cNvPr>
              <p:cNvSpPr txBox="1"/>
              <p:nvPr/>
            </p:nvSpPr>
            <p:spPr>
              <a:xfrm>
                <a:off x="7483494" y="4428169"/>
                <a:ext cx="340158" cy="461665"/>
              </a:xfrm>
              <a:prstGeom prst="rect">
                <a:avLst/>
              </a:prstGeom>
              <a:noFill/>
            </p:spPr>
            <p:txBody>
              <a:bodyPr wrap="none" rtlCol="0">
                <a:spAutoFit/>
              </a:bodyPr>
              <a:lstStyle/>
              <a:p>
                <a:r>
                  <a:rPr lang="en-US" sz="2400" dirty="0"/>
                  <a:t>1</a:t>
                </a:r>
              </a:p>
            </p:txBody>
          </p:sp>
          <p:sp>
            <p:nvSpPr>
              <p:cNvPr id="21" name="TextBox 20">
                <a:extLst>
                  <a:ext uri="{FF2B5EF4-FFF2-40B4-BE49-F238E27FC236}">
                    <a16:creationId xmlns:a16="http://schemas.microsoft.com/office/drawing/2014/main" id="{0023F4FC-EB55-7CAC-6BAF-B6412741C693}"/>
                  </a:ext>
                </a:extLst>
              </p:cNvPr>
              <p:cNvSpPr txBox="1"/>
              <p:nvPr/>
            </p:nvSpPr>
            <p:spPr>
              <a:xfrm>
                <a:off x="8004115" y="4428169"/>
                <a:ext cx="340158" cy="461665"/>
              </a:xfrm>
              <a:prstGeom prst="rect">
                <a:avLst/>
              </a:prstGeom>
              <a:noFill/>
            </p:spPr>
            <p:txBody>
              <a:bodyPr wrap="none" rtlCol="0">
                <a:spAutoFit/>
              </a:bodyPr>
              <a:lstStyle/>
              <a:p>
                <a:r>
                  <a:rPr lang="en-US" sz="2400" dirty="0"/>
                  <a:t>1</a:t>
                </a:r>
              </a:p>
            </p:txBody>
          </p:sp>
          <p:sp>
            <p:nvSpPr>
              <p:cNvPr id="22" name="TextBox 21">
                <a:extLst>
                  <a:ext uri="{FF2B5EF4-FFF2-40B4-BE49-F238E27FC236}">
                    <a16:creationId xmlns:a16="http://schemas.microsoft.com/office/drawing/2014/main" id="{BA65B980-16F4-8833-0790-4FD570F179E6}"/>
                  </a:ext>
                </a:extLst>
              </p:cNvPr>
              <p:cNvSpPr txBox="1"/>
              <p:nvPr/>
            </p:nvSpPr>
            <p:spPr>
              <a:xfrm>
                <a:off x="8508895" y="4428168"/>
                <a:ext cx="340158" cy="461665"/>
              </a:xfrm>
              <a:prstGeom prst="rect">
                <a:avLst/>
              </a:prstGeom>
              <a:noFill/>
            </p:spPr>
            <p:txBody>
              <a:bodyPr wrap="none" rtlCol="0">
                <a:spAutoFit/>
              </a:bodyPr>
              <a:lstStyle/>
              <a:p>
                <a:r>
                  <a:rPr lang="en-US" sz="2400" dirty="0"/>
                  <a:t>1</a:t>
                </a:r>
              </a:p>
            </p:txBody>
          </p:sp>
        </p:grpSp>
        <p:sp>
          <p:nvSpPr>
            <p:cNvPr id="6" name="TextBox 5">
              <a:extLst>
                <a:ext uri="{FF2B5EF4-FFF2-40B4-BE49-F238E27FC236}">
                  <a16:creationId xmlns:a16="http://schemas.microsoft.com/office/drawing/2014/main" id="{1FEB0655-BDAD-A777-C0D8-74C8C772A1B3}"/>
                </a:ext>
              </a:extLst>
            </p:cNvPr>
            <p:cNvSpPr txBox="1"/>
            <p:nvPr/>
          </p:nvSpPr>
          <p:spPr>
            <a:xfrm>
              <a:off x="447674" y="1466714"/>
              <a:ext cx="492793" cy="397945"/>
            </a:xfrm>
            <a:prstGeom prst="rect">
              <a:avLst/>
            </a:prstGeom>
            <a:solidFill>
              <a:schemeClr val="bg1"/>
            </a:solidFill>
            <a:ln w="12700">
              <a:noFill/>
            </a:ln>
          </p:spPr>
          <p:txBody>
            <a:bodyPr wrap="square" rtlCol="0">
              <a:spAutoFit/>
            </a:bodyPr>
            <a:lstStyle/>
            <a:p>
              <a:endParaRPr lang="en-US" dirty="0"/>
            </a:p>
          </p:txBody>
        </p:sp>
      </p:grpSp>
      <p:sp>
        <p:nvSpPr>
          <p:cNvPr id="5" name="TextBox 4">
            <a:extLst>
              <a:ext uri="{FF2B5EF4-FFF2-40B4-BE49-F238E27FC236}">
                <a16:creationId xmlns:a16="http://schemas.microsoft.com/office/drawing/2014/main" id="{300D7E23-8D70-389F-FD0C-169A024670A5}"/>
              </a:ext>
            </a:extLst>
          </p:cNvPr>
          <p:cNvSpPr txBox="1"/>
          <p:nvPr/>
        </p:nvSpPr>
        <p:spPr>
          <a:xfrm>
            <a:off x="5845722" y="6324977"/>
            <a:ext cx="2972288" cy="307777"/>
          </a:xfrm>
          <a:prstGeom prst="rect">
            <a:avLst/>
          </a:prstGeom>
          <a:noFill/>
        </p:spPr>
        <p:txBody>
          <a:bodyPr wrap="square">
            <a:spAutoFit/>
          </a:bodyPr>
          <a:lstStyle/>
          <a:p>
            <a:r>
              <a:rPr lang="en-US" sz="1400" b="0" i="0" dirty="0" err="1">
                <a:solidFill>
                  <a:srgbClr val="222222"/>
                </a:solidFill>
                <a:effectLst/>
                <a:latin typeface="Arial" panose="020B0604020202020204" pitchFamily="34" charset="0"/>
              </a:rPr>
              <a:t>Ugander</a:t>
            </a:r>
            <a:r>
              <a:rPr lang="en-US" sz="1400" b="0" i="0" dirty="0">
                <a:solidFill>
                  <a:srgbClr val="222222"/>
                </a:solidFill>
                <a:effectLst/>
                <a:latin typeface="Arial" panose="020B0604020202020204" pitchFamily="34" charset="0"/>
              </a:rPr>
              <a:t> et al. </a:t>
            </a:r>
            <a:r>
              <a:rPr lang="en-US" sz="1400" b="0" i="1" dirty="0">
                <a:solidFill>
                  <a:srgbClr val="222222"/>
                </a:solidFill>
                <a:effectLst/>
                <a:latin typeface="Arial" panose="020B0604020202020204" pitchFamily="34" charset="0"/>
              </a:rPr>
              <a:t>PNAS</a:t>
            </a:r>
            <a:r>
              <a:rPr lang="en-US" sz="1400" b="0" i="0" dirty="0">
                <a:solidFill>
                  <a:srgbClr val="222222"/>
                </a:solidFill>
                <a:effectLst/>
                <a:latin typeface="Arial" panose="020B0604020202020204" pitchFamily="34" charset="0"/>
              </a:rPr>
              <a:t> 2012.</a:t>
            </a:r>
            <a:endParaRPr lang="en-US" sz="1400" dirty="0"/>
          </a:p>
        </p:txBody>
      </p:sp>
    </p:spTree>
    <p:extLst>
      <p:ext uri="{BB962C8B-B14F-4D97-AF65-F5344CB8AC3E}">
        <p14:creationId xmlns:p14="http://schemas.microsoft.com/office/powerpoint/2010/main" val="220966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F248F-BB6D-58B8-2020-FF4A90ACD918}"/>
            </a:ext>
          </a:extLst>
        </p:cNvPr>
        <p:cNvGrpSpPr/>
        <p:nvPr/>
      </p:nvGrpSpPr>
      <p:grpSpPr>
        <a:xfrm>
          <a:off x="0" y="0"/>
          <a:ext cx="0" cy="0"/>
          <a:chOff x="0" y="0"/>
          <a:chExt cx="0" cy="0"/>
        </a:xfrm>
      </p:grpSpPr>
      <p:pic>
        <p:nvPicPr>
          <p:cNvPr id="10" name="Picture 9" descr="A graph showing the size of a number of numbers&#10;&#10;AI-generated content may be incorrect.">
            <a:extLst>
              <a:ext uri="{FF2B5EF4-FFF2-40B4-BE49-F238E27FC236}">
                <a16:creationId xmlns:a16="http://schemas.microsoft.com/office/drawing/2014/main" id="{F666E44D-47DA-E54E-6DC0-26DBB45A2968}"/>
              </a:ext>
            </a:extLst>
          </p:cNvPr>
          <p:cNvPicPr>
            <a:picLocks noChangeAspect="1"/>
          </p:cNvPicPr>
          <p:nvPr/>
        </p:nvPicPr>
        <p:blipFill>
          <a:blip r:embed="rId3"/>
          <a:stretch>
            <a:fillRect/>
          </a:stretch>
        </p:blipFill>
        <p:spPr>
          <a:xfrm>
            <a:off x="685800" y="1445523"/>
            <a:ext cx="6582007" cy="2909288"/>
          </a:xfrm>
          <a:prstGeom prst="rect">
            <a:avLst/>
          </a:prstGeom>
        </p:spPr>
      </p:pic>
      <p:sp>
        <p:nvSpPr>
          <p:cNvPr id="2" name="Title 1">
            <a:extLst>
              <a:ext uri="{FF2B5EF4-FFF2-40B4-BE49-F238E27FC236}">
                <a16:creationId xmlns:a16="http://schemas.microsoft.com/office/drawing/2014/main" id="{EF5BC01B-2382-EADB-6EAC-C14E9AC3FFF3}"/>
              </a:ext>
            </a:extLst>
          </p:cNvPr>
          <p:cNvSpPr>
            <a:spLocks noGrp="1"/>
          </p:cNvSpPr>
          <p:nvPr>
            <p:ph type="title"/>
          </p:nvPr>
        </p:nvSpPr>
        <p:spPr>
          <a:xfrm>
            <a:off x="447674" y="266745"/>
            <a:ext cx="8488507" cy="1325563"/>
          </a:xfrm>
        </p:spPr>
        <p:txBody>
          <a:bodyPr>
            <a:normAutofit/>
          </a:bodyPr>
          <a:lstStyle/>
          <a:p>
            <a:r>
              <a:rPr lang="en-US" altLang="zh-CN" sz="4000" b="0" dirty="0"/>
              <a:t>D</a:t>
            </a:r>
            <a:r>
              <a:rPr lang="en-US" sz="4000" b="0" dirty="0"/>
              <a:t>ivers</a:t>
            </a:r>
            <a:r>
              <a:rPr lang="en-US" altLang="zh-CN" sz="4000" b="0" dirty="0"/>
              <a:t>ity</a:t>
            </a:r>
            <a:r>
              <a:rPr lang="zh-CN" altLang="en-US" sz="4000" b="0" dirty="0"/>
              <a:t> </a:t>
            </a:r>
            <a:r>
              <a:rPr lang="en-US" altLang="zh-CN" sz="4000" b="0" dirty="0"/>
              <a:t>of</a:t>
            </a:r>
            <a:r>
              <a:rPr lang="zh-CN" altLang="en-US" sz="4000" b="0" dirty="0"/>
              <a:t> </a:t>
            </a:r>
            <a:r>
              <a:rPr lang="en-US" altLang="zh-CN" sz="4000" b="0" dirty="0"/>
              <a:t>c</a:t>
            </a:r>
            <a:r>
              <a:rPr lang="en-US" sz="4000" b="0" dirty="0"/>
              <a:t>onnecti</a:t>
            </a:r>
            <a:r>
              <a:rPr lang="en-US" altLang="zh-CN" sz="4000" b="0" dirty="0"/>
              <a:t>on</a:t>
            </a:r>
            <a:r>
              <a:rPr lang="zh-CN" altLang="en-US" sz="4000" b="0" dirty="0"/>
              <a:t> </a:t>
            </a:r>
            <a:r>
              <a:rPr lang="en-US" sz="4000" b="0" dirty="0"/>
              <a:t>&gt; size</a:t>
            </a:r>
            <a:r>
              <a:rPr lang="zh-CN" altLang="en-US" sz="4000" b="0" dirty="0"/>
              <a:t> </a:t>
            </a:r>
            <a:r>
              <a:rPr lang="en-US" altLang="zh-CN" sz="4000" b="0" dirty="0"/>
              <a:t>of</a:t>
            </a:r>
            <a:r>
              <a:rPr lang="zh-CN" altLang="en-US" sz="4000" b="0" dirty="0"/>
              <a:t> </a:t>
            </a:r>
            <a:r>
              <a:rPr lang="en-US" altLang="zh-CN" sz="4000" b="0" dirty="0"/>
              <a:t>friends</a:t>
            </a:r>
            <a:endParaRPr lang="en-US" sz="4000" b="0" dirty="0"/>
          </a:p>
        </p:txBody>
      </p:sp>
      <p:sp>
        <p:nvSpPr>
          <p:cNvPr id="7" name="Rectangle 6">
            <a:extLst>
              <a:ext uri="{FF2B5EF4-FFF2-40B4-BE49-F238E27FC236}">
                <a16:creationId xmlns:a16="http://schemas.microsoft.com/office/drawing/2014/main" id="{C9D68FEF-72A4-3E4B-7CC7-0406B78971D6}"/>
              </a:ext>
            </a:extLst>
          </p:cNvPr>
          <p:cNvSpPr/>
          <p:nvPr/>
        </p:nvSpPr>
        <p:spPr>
          <a:xfrm>
            <a:off x="5660040" y="1400760"/>
            <a:ext cx="1627969" cy="2954051"/>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2">
            <a:extLst>
              <a:ext uri="{FF2B5EF4-FFF2-40B4-BE49-F238E27FC236}">
                <a16:creationId xmlns:a16="http://schemas.microsoft.com/office/drawing/2014/main" id="{A3B28934-C336-B5A1-F8C1-67AF1332F527}"/>
              </a:ext>
            </a:extLst>
          </p:cNvPr>
          <p:cNvSpPr>
            <a:spLocks noGrp="1"/>
          </p:cNvSpPr>
          <p:nvPr>
            <p:ph idx="1"/>
          </p:nvPr>
        </p:nvSpPr>
        <p:spPr>
          <a:xfrm>
            <a:off x="859236" y="4550628"/>
            <a:ext cx="8076946" cy="2040628"/>
          </a:xfrm>
        </p:spPr>
        <p:txBody>
          <a:bodyPr>
            <a:normAutofit/>
          </a:bodyPr>
          <a:lstStyle/>
          <a:p>
            <a:r>
              <a:rPr lang="en-US" altLang="zh-CN" sz="2400" dirty="0"/>
              <a:t>Network structure of one’s neighbors predicts adoption rates more accurately than the size of one’s neighbors.</a:t>
            </a:r>
          </a:p>
          <a:p>
            <a:r>
              <a:rPr lang="en-US" altLang="zh-CN" sz="2400" dirty="0"/>
              <a:t>What</a:t>
            </a:r>
            <a:r>
              <a:rPr lang="zh-CN" altLang="en-US" sz="2400" dirty="0"/>
              <a:t> </a:t>
            </a:r>
            <a:r>
              <a:rPr lang="en-US" altLang="zh-CN" sz="2400" dirty="0"/>
              <a:t>we</a:t>
            </a:r>
            <a:r>
              <a:rPr lang="zh-CN" altLang="en-US" sz="2400" dirty="0"/>
              <a:t> </a:t>
            </a:r>
            <a:r>
              <a:rPr lang="en-US" altLang="zh-CN" sz="2400" dirty="0"/>
              <a:t>will</a:t>
            </a:r>
            <a:r>
              <a:rPr lang="zh-CN" altLang="en-US" sz="2400" dirty="0"/>
              <a:t> </a:t>
            </a:r>
            <a:r>
              <a:rPr lang="en-US" altLang="zh-CN" sz="2400" dirty="0"/>
              <a:t>learn:</a:t>
            </a:r>
          </a:p>
          <a:p>
            <a:pPr lvl="1"/>
            <a:r>
              <a:rPr lang="en-US" altLang="zh-CN" sz="2000" dirty="0"/>
              <a:t>Measures / models of</a:t>
            </a:r>
            <a:r>
              <a:rPr lang="zh-CN" altLang="en-US" sz="2000" dirty="0"/>
              <a:t> </a:t>
            </a:r>
            <a:r>
              <a:rPr lang="en-US" altLang="zh-CN" sz="2000" dirty="0"/>
              <a:t>information</a:t>
            </a:r>
            <a:r>
              <a:rPr lang="zh-CN" altLang="en-US" sz="2000" dirty="0"/>
              <a:t> </a:t>
            </a:r>
            <a:r>
              <a:rPr lang="en-US" altLang="zh-CN" sz="2000" dirty="0"/>
              <a:t>diffusion (Linear threshold model)</a:t>
            </a:r>
          </a:p>
          <a:p>
            <a:pPr lvl="1"/>
            <a:r>
              <a:rPr lang="en-US" altLang="zh-CN" sz="2000" dirty="0"/>
              <a:t>Centrality measures, agent</a:t>
            </a:r>
            <a:r>
              <a:rPr lang="zh-CN" altLang="en-US" sz="2000" dirty="0"/>
              <a:t> </a:t>
            </a:r>
            <a:r>
              <a:rPr lang="en-US" altLang="zh-CN" sz="2000" dirty="0"/>
              <a:t>based</a:t>
            </a:r>
            <a:r>
              <a:rPr lang="zh-CN" altLang="en-US" sz="2000" dirty="0"/>
              <a:t> </a:t>
            </a:r>
            <a:r>
              <a:rPr lang="en-US" altLang="zh-CN" sz="2000" dirty="0"/>
              <a:t>modeling,</a:t>
            </a:r>
            <a:r>
              <a:rPr lang="zh-CN" altLang="en-US" sz="2000" dirty="0"/>
              <a:t> </a:t>
            </a:r>
            <a:r>
              <a:rPr lang="en-US" altLang="zh-CN" sz="2000" dirty="0"/>
              <a:t>simulation, </a:t>
            </a:r>
            <a:r>
              <a:rPr lang="en-US" altLang="zh-CN" sz="2000" dirty="0" err="1"/>
              <a:t>NetworkX</a:t>
            </a:r>
            <a:endParaRPr lang="en-US" sz="2000" dirty="0"/>
          </a:p>
          <a:p>
            <a:endParaRPr lang="en-US" sz="2400" dirty="0"/>
          </a:p>
        </p:txBody>
      </p:sp>
    </p:spTree>
    <p:extLst>
      <p:ext uri="{BB962C8B-B14F-4D97-AF65-F5344CB8AC3E}">
        <p14:creationId xmlns:p14="http://schemas.microsoft.com/office/powerpoint/2010/main" val="4065911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E552CE-45B6-DD60-EADA-8CA6AA3CE53A}"/>
              </a:ext>
            </a:extLst>
          </p:cNvPr>
          <p:cNvPicPr>
            <a:picLocks noChangeAspect="1"/>
          </p:cNvPicPr>
          <p:nvPr/>
        </p:nvPicPr>
        <p:blipFill>
          <a:blip r:embed="rId3"/>
          <a:stretch>
            <a:fillRect/>
          </a:stretch>
        </p:blipFill>
        <p:spPr>
          <a:xfrm>
            <a:off x="1511576" y="4049471"/>
            <a:ext cx="5834270" cy="1447920"/>
          </a:xfrm>
          <a:prstGeom prst="rect">
            <a:avLst/>
          </a:prstGeom>
          <a:ln w="12700">
            <a:solidFill>
              <a:schemeClr val="tx1"/>
            </a:solidFill>
          </a:ln>
        </p:spPr>
      </p:pic>
      <p:pic>
        <p:nvPicPr>
          <p:cNvPr id="5" name="Picture 4">
            <a:extLst>
              <a:ext uri="{FF2B5EF4-FFF2-40B4-BE49-F238E27FC236}">
                <a16:creationId xmlns:a16="http://schemas.microsoft.com/office/drawing/2014/main" id="{902AFFD2-DDE5-92B5-F180-06D5309013D1}"/>
              </a:ext>
            </a:extLst>
          </p:cNvPr>
          <p:cNvPicPr>
            <a:picLocks noChangeAspect="1"/>
          </p:cNvPicPr>
          <p:nvPr/>
        </p:nvPicPr>
        <p:blipFill>
          <a:blip r:embed="rId4"/>
          <a:stretch>
            <a:fillRect/>
          </a:stretch>
        </p:blipFill>
        <p:spPr>
          <a:xfrm>
            <a:off x="853937" y="1486520"/>
            <a:ext cx="6258339" cy="2208226"/>
          </a:xfrm>
          <a:prstGeom prst="rect">
            <a:avLst/>
          </a:prstGeom>
          <a:solidFill>
            <a:schemeClr val="bg1"/>
          </a:solidFill>
          <a:ln w="12700">
            <a:solidFill>
              <a:schemeClr val="tx1"/>
            </a:solidFill>
          </a:ln>
        </p:spPr>
      </p:pic>
      <p:sp>
        <p:nvSpPr>
          <p:cNvPr id="7" name="Title 1">
            <a:extLst>
              <a:ext uri="{FF2B5EF4-FFF2-40B4-BE49-F238E27FC236}">
                <a16:creationId xmlns:a16="http://schemas.microsoft.com/office/drawing/2014/main" id="{8B1B6959-B071-4066-E614-9C2BEEDA77D9}"/>
              </a:ext>
            </a:extLst>
          </p:cNvPr>
          <p:cNvSpPr>
            <a:spLocks noGrp="1"/>
          </p:cNvSpPr>
          <p:nvPr>
            <p:ph type="title"/>
          </p:nvPr>
        </p:nvSpPr>
        <p:spPr>
          <a:xfrm>
            <a:off x="492337" y="160957"/>
            <a:ext cx="8651663" cy="1325563"/>
          </a:xfrm>
        </p:spPr>
        <p:txBody>
          <a:bodyPr/>
          <a:lstStyle/>
          <a:p>
            <a:r>
              <a:rPr lang="en-US" dirty="0"/>
              <a:t>Quality vs</a:t>
            </a:r>
            <a:r>
              <a:rPr lang="en-US" altLang="zh-CN" dirty="0"/>
              <a:t>.</a:t>
            </a:r>
            <a:r>
              <a:rPr lang="en-US" dirty="0"/>
              <a:t> </a:t>
            </a:r>
            <a:r>
              <a:rPr lang="en-US" altLang="zh-CN" dirty="0"/>
              <a:t>Popularity</a:t>
            </a:r>
            <a:endParaRPr lang="en-US" dirty="0"/>
          </a:p>
        </p:txBody>
      </p:sp>
      <p:sp>
        <p:nvSpPr>
          <p:cNvPr id="8" name="TextBox 7">
            <a:extLst>
              <a:ext uri="{FF2B5EF4-FFF2-40B4-BE49-F238E27FC236}">
                <a16:creationId xmlns:a16="http://schemas.microsoft.com/office/drawing/2014/main" id="{1F942BA6-E514-8EC8-7720-95ECC2296A39}"/>
              </a:ext>
            </a:extLst>
          </p:cNvPr>
          <p:cNvSpPr txBox="1"/>
          <p:nvPr/>
        </p:nvSpPr>
        <p:spPr>
          <a:xfrm>
            <a:off x="748062" y="5750956"/>
            <a:ext cx="8140211" cy="738664"/>
          </a:xfrm>
          <a:prstGeom prst="rect">
            <a:avLst/>
          </a:prstGeom>
          <a:noFill/>
        </p:spPr>
        <p:txBody>
          <a:bodyPr wrap="square" rtlCol="0">
            <a:spAutoFit/>
          </a:bodyPr>
          <a:lstStyle/>
          <a:p>
            <a:r>
              <a:rPr lang="en-US" altLang="zh-CN" sz="2100" dirty="0">
                <a:latin typeface="Calibri" panose="020F0502020204030204" pitchFamily="34" charset="0"/>
                <a:cs typeface="Calibri" panose="020F0502020204030204" pitchFamily="34" charset="0"/>
              </a:rPr>
              <a:t>The</a:t>
            </a:r>
            <a:r>
              <a:rPr lang="zh-CN" altLang="en-US" sz="2100" dirty="0">
                <a:latin typeface="Calibri" panose="020F0502020204030204" pitchFamily="34" charset="0"/>
                <a:cs typeface="Calibri" panose="020F0502020204030204" pitchFamily="34" charset="0"/>
              </a:rPr>
              <a:t> </a:t>
            </a:r>
            <a:r>
              <a:rPr lang="en-US" altLang="zh-CN" sz="2100" dirty="0">
                <a:latin typeface="Calibri" panose="020F0502020204030204" pitchFamily="34" charset="0"/>
                <a:cs typeface="Calibri" panose="020F0502020204030204" pitchFamily="34" charset="0"/>
              </a:rPr>
              <a:t>Internet</a:t>
            </a:r>
            <a:r>
              <a:rPr lang="zh-CN" altLang="en-US" sz="2100" dirty="0">
                <a:latin typeface="Calibri" panose="020F0502020204030204" pitchFamily="34" charset="0"/>
                <a:cs typeface="Calibri" panose="020F0502020204030204" pitchFamily="34" charset="0"/>
              </a:rPr>
              <a:t> </a:t>
            </a:r>
            <a:r>
              <a:rPr lang="en-US" altLang="zh-CN" sz="2100" dirty="0">
                <a:latin typeface="Calibri" panose="020F0502020204030204" pitchFamily="34" charset="0"/>
                <a:cs typeface="Calibri" panose="020F0502020204030204" pitchFamily="34" charset="0"/>
              </a:rPr>
              <a:t>inundates</a:t>
            </a:r>
            <a:r>
              <a:rPr lang="zh-CN" altLang="en-US" sz="2100" dirty="0">
                <a:latin typeface="Calibri" panose="020F0502020204030204" pitchFamily="34" charset="0"/>
                <a:cs typeface="Calibri" panose="020F0502020204030204" pitchFamily="34" charset="0"/>
              </a:rPr>
              <a:t> </a:t>
            </a:r>
            <a:r>
              <a:rPr lang="en-US" altLang="zh-CN" sz="2100" dirty="0">
                <a:latin typeface="Calibri" panose="020F0502020204030204" pitchFamily="34" charset="0"/>
                <a:cs typeface="Calibri" panose="020F0502020204030204" pitchFamily="34" charset="0"/>
              </a:rPr>
              <a:t>our</a:t>
            </a:r>
            <a:r>
              <a:rPr lang="zh-CN" altLang="en-US" sz="2100" dirty="0">
                <a:latin typeface="Calibri" panose="020F0502020204030204" pitchFamily="34" charset="0"/>
                <a:cs typeface="Calibri" panose="020F0502020204030204" pitchFamily="34" charset="0"/>
              </a:rPr>
              <a:t> </a:t>
            </a:r>
            <a:r>
              <a:rPr lang="en-US" altLang="zh-CN" sz="2100" dirty="0">
                <a:latin typeface="Calibri" panose="020F0502020204030204" pitchFamily="34" charset="0"/>
                <a:cs typeface="Calibri" panose="020F0502020204030204" pitchFamily="34" charset="0"/>
              </a:rPr>
              <a:t>lives</a:t>
            </a:r>
            <a:r>
              <a:rPr lang="zh-CN" altLang="en-US" sz="2100" dirty="0">
                <a:latin typeface="Calibri" panose="020F0502020204030204" pitchFamily="34" charset="0"/>
                <a:cs typeface="Calibri" panose="020F0502020204030204" pitchFamily="34" charset="0"/>
              </a:rPr>
              <a:t> </a:t>
            </a:r>
            <a:r>
              <a:rPr lang="en-US" altLang="zh-CN" sz="2100" dirty="0">
                <a:latin typeface="Calibri" panose="020F0502020204030204" pitchFamily="34" charset="0"/>
                <a:cs typeface="Calibri" panose="020F0502020204030204" pitchFamily="34" charset="0"/>
              </a:rPr>
              <a:t>with</a:t>
            </a:r>
            <a:r>
              <a:rPr lang="zh-CN" altLang="en-US" sz="2100" dirty="0">
                <a:latin typeface="Calibri" panose="020F0502020204030204" pitchFamily="34" charset="0"/>
                <a:cs typeface="Calibri" panose="020F0502020204030204" pitchFamily="34" charset="0"/>
              </a:rPr>
              <a:t> </a:t>
            </a:r>
            <a:r>
              <a:rPr lang="en-US" altLang="zh-CN" sz="2100" dirty="0">
                <a:latin typeface="Calibri" panose="020F0502020204030204" pitchFamily="34" charset="0"/>
                <a:cs typeface="Calibri" panose="020F0502020204030204" pitchFamily="34" charset="0"/>
              </a:rPr>
              <a:t>social</a:t>
            </a:r>
            <a:r>
              <a:rPr lang="zh-CN" altLang="en-US" sz="2100" dirty="0">
                <a:latin typeface="Calibri" panose="020F0502020204030204" pitchFamily="34" charset="0"/>
                <a:cs typeface="Calibri" panose="020F0502020204030204" pitchFamily="34" charset="0"/>
              </a:rPr>
              <a:t> </a:t>
            </a:r>
            <a:r>
              <a:rPr lang="en-US" altLang="zh-CN" sz="2100" dirty="0">
                <a:latin typeface="Calibri" panose="020F0502020204030204" pitchFamily="34" charset="0"/>
                <a:cs typeface="Calibri" panose="020F0502020204030204" pitchFamily="34" charset="0"/>
              </a:rPr>
              <a:t>influence</a:t>
            </a:r>
            <a:r>
              <a:rPr lang="zh-CN" altLang="en-US" sz="2100" dirty="0">
                <a:latin typeface="Calibri" panose="020F0502020204030204" pitchFamily="34" charset="0"/>
                <a:cs typeface="Calibri" panose="020F0502020204030204" pitchFamily="34" charset="0"/>
              </a:rPr>
              <a:t> </a:t>
            </a:r>
            <a:r>
              <a:rPr lang="en-US" altLang="zh-CN" sz="2100" dirty="0">
                <a:latin typeface="Calibri" panose="020F0502020204030204" pitchFamily="34" charset="0"/>
                <a:cs typeface="Calibri" panose="020F0502020204030204" pitchFamily="34" charset="0"/>
              </a:rPr>
              <a:t>via</a:t>
            </a:r>
            <a:r>
              <a:rPr lang="zh-CN" altLang="en-US" sz="2100" dirty="0">
                <a:latin typeface="Calibri" panose="020F0502020204030204" pitchFamily="34" charset="0"/>
                <a:cs typeface="Calibri" panose="020F0502020204030204" pitchFamily="34" charset="0"/>
              </a:rPr>
              <a:t> </a:t>
            </a:r>
            <a:r>
              <a:rPr lang="en-US" altLang="zh-CN" sz="2100" dirty="0">
                <a:latin typeface="Calibri" panose="020F0502020204030204" pitchFamily="34" charset="0"/>
                <a:cs typeface="Calibri" panose="020F0502020204030204" pitchFamily="34" charset="0"/>
              </a:rPr>
              <a:t>numerous</a:t>
            </a:r>
            <a:r>
              <a:rPr lang="zh-CN" altLang="en-US" sz="2100" dirty="0">
                <a:latin typeface="Calibri" panose="020F0502020204030204" pitchFamily="34" charset="0"/>
                <a:cs typeface="Calibri" panose="020F0502020204030204" pitchFamily="34" charset="0"/>
              </a:rPr>
              <a:t> </a:t>
            </a:r>
            <a:r>
              <a:rPr lang="en-US" altLang="zh-CN" sz="2100" dirty="0">
                <a:latin typeface="Calibri" panose="020F0502020204030204" pitchFamily="34" charset="0"/>
                <a:cs typeface="Calibri" panose="020F0502020204030204" pitchFamily="34" charset="0"/>
              </a:rPr>
              <a:t>quantitative</a:t>
            </a:r>
            <a:r>
              <a:rPr lang="zh-CN" altLang="en-US" sz="2100" dirty="0">
                <a:latin typeface="Calibri" panose="020F0502020204030204" pitchFamily="34" charset="0"/>
                <a:cs typeface="Calibri" panose="020F0502020204030204" pitchFamily="34" charset="0"/>
              </a:rPr>
              <a:t> </a:t>
            </a:r>
            <a:r>
              <a:rPr lang="en-US" altLang="zh-CN" sz="2100" dirty="0">
                <a:latin typeface="Calibri" panose="020F0502020204030204" pitchFamily="34" charset="0"/>
                <a:cs typeface="Calibri" panose="020F0502020204030204" pitchFamily="34" charset="0"/>
              </a:rPr>
              <a:t>metrics</a:t>
            </a:r>
            <a:r>
              <a:rPr lang="zh-CN" altLang="en-US" sz="2100" dirty="0">
                <a:latin typeface="Calibri" panose="020F0502020204030204" pitchFamily="34" charset="0"/>
                <a:cs typeface="Calibri" panose="020F0502020204030204" pitchFamily="34" charset="0"/>
              </a:rPr>
              <a:t> </a:t>
            </a:r>
            <a:r>
              <a:rPr lang="en-US" altLang="zh-CN" sz="2100" dirty="0">
                <a:latin typeface="Calibri" panose="020F0502020204030204" pitchFamily="34" charset="0"/>
                <a:cs typeface="Calibri" panose="020F0502020204030204" pitchFamily="34" charset="0"/>
              </a:rPr>
              <a:t>(views,</a:t>
            </a:r>
            <a:r>
              <a:rPr lang="zh-CN" altLang="en-US" sz="2100" dirty="0">
                <a:latin typeface="Calibri" panose="020F0502020204030204" pitchFamily="34" charset="0"/>
                <a:cs typeface="Calibri" panose="020F0502020204030204" pitchFamily="34" charset="0"/>
              </a:rPr>
              <a:t> </a:t>
            </a:r>
            <a:r>
              <a:rPr lang="en-US" altLang="zh-CN" sz="2100" dirty="0">
                <a:latin typeface="Calibri" panose="020F0502020204030204" pitchFamily="34" charset="0"/>
                <a:cs typeface="Calibri" panose="020F0502020204030204" pitchFamily="34" charset="0"/>
              </a:rPr>
              <a:t>likes;</a:t>
            </a:r>
            <a:r>
              <a:rPr lang="zh-CN" altLang="en-US" sz="2100" dirty="0">
                <a:latin typeface="Calibri" panose="020F0502020204030204" pitchFamily="34" charset="0"/>
                <a:cs typeface="Calibri" panose="020F0502020204030204" pitchFamily="34" charset="0"/>
              </a:rPr>
              <a:t> </a:t>
            </a:r>
            <a:r>
              <a:rPr lang="en-US" altLang="zh-CN" sz="2100" dirty="0">
                <a:latin typeface="Calibri" panose="020F0502020204030204" pitchFamily="34" charset="0"/>
                <a:cs typeface="Calibri" panose="020F0502020204030204" pitchFamily="34" charset="0"/>
              </a:rPr>
              <a:t>on shopping site,</a:t>
            </a:r>
            <a:r>
              <a:rPr lang="zh-CN" altLang="en-US" sz="2100" dirty="0">
                <a:latin typeface="Calibri" panose="020F0502020204030204" pitchFamily="34" charset="0"/>
                <a:cs typeface="Calibri" panose="020F0502020204030204" pitchFamily="34" charset="0"/>
              </a:rPr>
              <a:t> </a:t>
            </a:r>
            <a:r>
              <a:rPr lang="en-US" altLang="zh-CN" sz="2100" dirty="0">
                <a:latin typeface="Calibri" panose="020F0502020204030204" pitchFamily="34" charset="0"/>
                <a:cs typeface="Calibri" panose="020F0502020204030204" pitchFamily="34" charset="0"/>
              </a:rPr>
              <a:t>videos,</a:t>
            </a:r>
            <a:r>
              <a:rPr lang="zh-CN" altLang="en-US" sz="2100" dirty="0">
                <a:latin typeface="Calibri" panose="020F0502020204030204" pitchFamily="34" charset="0"/>
                <a:cs typeface="Calibri" panose="020F0502020204030204" pitchFamily="34" charset="0"/>
              </a:rPr>
              <a:t> </a:t>
            </a:r>
            <a:r>
              <a:rPr lang="en-US" altLang="zh-CN" sz="2100" dirty="0">
                <a:latin typeface="Calibri" panose="020F0502020204030204" pitchFamily="34" charset="0"/>
                <a:cs typeface="Calibri" panose="020F0502020204030204" pitchFamily="34" charset="0"/>
              </a:rPr>
              <a:t>news …)</a:t>
            </a:r>
            <a:endParaRPr lang="en-US" sz="2100" dirty="0">
              <a:latin typeface="Calibri" panose="020F0502020204030204" pitchFamily="34" charset="0"/>
              <a:cs typeface="Calibri" panose="020F0502020204030204" pitchFamily="34" charset="0"/>
            </a:endParaRPr>
          </a:p>
        </p:txBody>
      </p:sp>
      <p:sp>
        <p:nvSpPr>
          <p:cNvPr id="2" name="Slide Number Placeholder 2">
            <a:extLst>
              <a:ext uri="{FF2B5EF4-FFF2-40B4-BE49-F238E27FC236}">
                <a16:creationId xmlns:a16="http://schemas.microsoft.com/office/drawing/2014/main" id="{9A1D94E8-44C4-5D87-16BD-AC0144551DD6}"/>
              </a:ext>
            </a:extLst>
          </p:cNvPr>
          <p:cNvSpPr>
            <a:spLocks noGrp="1"/>
          </p:cNvSpPr>
          <p:nvPr>
            <p:ph type="sldNum" sz="quarter" idx="12"/>
          </p:nvPr>
        </p:nvSpPr>
        <p:spPr>
          <a:xfrm>
            <a:off x="6457950" y="6356351"/>
            <a:ext cx="2057400" cy="365125"/>
          </a:xfrm>
        </p:spPr>
        <p:txBody>
          <a:bodyPr/>
          <a:lstStyle/>
          <a:p>
            <a:fld id="{6DCFA791-3060-7643-8677-86D470F57523}" type="slidenum">
              <a:rPr lang="en-US" smtClean="0"/>
              <a:pPr/>
              <a:t>28</a:t>
            </a:fld>
            <a:endParaRPr lang="en-US" dirty="0"/>
          </a:p>
        </p:txBody>
      </p:sp>
    </p:spTree>
    <p:extLst>
      <p:ext uri="{BB962C8B-B14F-4D97-AF65-F5344CB8AC3E}">
        <p14:creationId xmlns:p14="http://schemas.microsoft.com/office/powerpoint/2010/main" val="575559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2EBD6E-859A-7BC5-AE01-84CE24D0C5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2726FD-1E76-01BD-03E9-3593F8F91F5F}"/>
              </a:ext>
            </a:extLst>
          </p:cNvPr>
          <p:cNvSpPr>
            <a:spLocks noGrp="1"/>
          </p:cNvSpPr>
          <p:nvPr>
            <p:ph type="title"/>
          </p:nvPr>
        </p:nvSpPr>
        <p:spPr/>
        <p:txBody>
          <a:bodyPr/>
          <a:lstStyle/>
          <a:p>
            <a:r>
              <a:rPr lang="en-US" b="0" dirty="0"/>
              <a:t>Does quality predict success?</a:t>
            </a:r>
          </a:p>
        </p:txBody>
      </p:sp>
      <p:sp>
        <p:nvSpPr>
          <p:cNvPr id="3" name="TextBox 2">
            <a:extLst>
              <a:ext uri="{FF2B5EF4-FFF2-40B4-BE49-F238E27FC236}">
                <a16:creationId xmlns:a16="http://schemas.microsoft.com/office/drawing/2014/main" id="{9BA1B641-228D-60D9-FFC2-083A973838CC}"/>
              </a:ext>
            </a:extLst>
          </p:cNvPr>
          <p:cNvSpPr txBox="1"/>
          <p:nvPr/>
        </p:nvSpPr>
        <p:spPr>
          <a:xfrm>
            <a:off x="3746409" y="6216961"/>
            <a:ext cx="4243612" cy="646331"/>
          </a:xfrm>
          <a:prstGeom prst="rect">
            <a:avLst/>
          </a:prstGeom>
          <a:noFill/>
        </p:spPr>
        <p:txBody>
          <a:bodyPr wrap="square" rtlCol="0">
            <a:spAutoFit/>
          </a:bodyPr>
          <a:lstStyle/>
          <a:p>
            <a:r>
              <a:rPr lang="en-US" dirty="0">
                <a:solidFill>
                  <a:schemeClr val="bg1">
                    <a:lumMod val="50000"/>
                  </a:schemeClr>
                </a:solidFill>
                <a:latin typeface="Adobe Devanagari"/>
              </a:rPr>
              <a:t>(</a:t>
            </a:r>
            <a:r>
              <a:rPr lang="en-US" dirty="0" err="1">
                <a:solidFill>
                  <a:schemeClr val="bg1">
                    <a:lumMod val="50000"/>
                  </a:schemeClr>
                </a:solidFill>
                <a:latin typeface="Adobe Devanagari"/>
              </a:rPr>
              <a:t>Salganik</a:t>
            </a:r>
            <a:r>
              <a:rPr lang="en-US" dirty="0">
                <a:solidFill>
                  <a:schemeClr val="bg1">
                    <a:lumMod val="50000"/>
                  </a:schemeClr>
                </a:solidFill>
                <a:latin typeface="Adobe Devanagari"/>
              </a:rPr>
              <a:t>, Dodds, and Watts. 2006. </a:t>
            </a:r>
            <a:r>
              <a:rPr lang="en-US" i="1" dirty="0">
                <a:solidFill>
                  <a:schemeClr val="bg1">
                    <a:lumMod val="50000"/>
                  </a:schemeClr>
                </a:solidFill>
                <a:latin typeface="Adobe Devanagari"/>
              </a:rPr>
              <a:t>Science</a:t>
            </a:r>
            <a:r>
              <a:rPr lang="en-US" dirty="0">
                <a:solidFill>
                  <a:schemeClr val="bg1">
                    <a:lumMod val="50000"/>
                  </a:schemeClr>
                </a:solidFill>
                <a:latin typeface="Adobe Devanagari"/>
              </a:rPr>
              <a:t>)</a:t>
            </a:r>
          </a:p>
          <a:p>
            <a:endParaRPr lang="en-US" dirty="0">
              <a:solidFill>
                <a:schemeClr val="bg1">
                  <a:lumMod val="50000"/>
                </a:schemeClr>
              </a:solidFill>
              <a:latin typeface="Adobe Devanagari"/>
            </a:endParaRPr>
          </a:p>
        </p:txBody>
      </p:sp>
      <p:sp>
        <p:nvSpPr>
          <p:cNvPr id="4" name="Content Placeholder 2">
            <a:extLst>
              <a:ext uri="{FF2B5EF4-FFF2-40B4-BE49-F238E27FC236}">
                <a16:creationId xmlns:a16="http://schemas.microsoft.com/office/drawing/2014/main" id="{135A28BD-B8F5-3C3C-E8AA-28053D435AFF}"/>
              </a:ext>
            </a:extLst>
          </p:cNvPr>
          <p:cNvSpPr>
            <a:spLocks noGrp="1"/>
          </p:cNvSpPr>
          <p:nvPr>
            <p:ph idx="1"/>
          </p:nvPr>
        </p:nvSpPr>
        <p:spPr>
          <a:xfrm>
            <a:off x="628650" y="1492683"/>
            <a:ext cx="8150468" cy="4996644"/>
          </a:xfrm>
        </p:spPr>
        <p:txBody>
          <a:bodyPr>
            <a:noAutofit/>
          </a:bodyPr>
          <a:lstStyle/>
          <a:p>
            <a:pPr marL="0" indent="0">
              <a:lnSpc>
                <a:spcPct val="100000"/>
              </a:lnSpc>
              <a:buNone/>
            </a:pPr>
            <a:r>
              <a:rPr lang="en-US" sz="2000" dirty="0"/>
              <a:t>Measure the popularity of 48 songs in an artificial ‘‘music market’’ where all songs start from 0 download with users arriving sequentially at the </a:t>
            </a:r>
            <a:r>
              <a:rPr lang="en-US" sz="2000" b="1" u="sng" dirty="0"/>
              <a:t>platform</a:t>
            </a:r>
            <a:r>
              <a:rPr lang="en-US" sz="2000" dirty="0"/>
              <a:t>:</a:t>
            </a:r>
          </a:p>
          <a:p>
            <a:pPr>
              <a:lnSpc>
                <a:spcPct val="100000"/>
              </a:lnSpc>
            </a:pPr>
            <a:r>
              <a:rPr lang="en-US" sz="2000" dirty="0"/>
              <a:t>Experiment 1:</a:t>
            </a:r>
          </a:p>
          <a:p>
            <a:pPr lvl="1">
              <a:lnSpc>
                <a:spcPct val="100000"/>
              </a:lnSpc>
              <a:spcBef>
                <a:spcPts val="0"/>
              </a:spcBef>
            </a:pPr>
            <a:r>
              <a:rPr lang="en-US" sz="1800" dirty="0"/>
              <a:t>Social Influence condition:</a:t>
            </a:r>
          </a:p>
          <a:p>
            <a:pPr lvl="2">
              <a:lnSpc>
                <a:spcPct val="100000"/>
              </a:lnSpc>
              <a:spcBef>
                <a:spcPts val="0"/>
              </a:spcBef>
            </a:pPr>
            <a:r>
              <a:rPr lang="en-US" sz="1800" dirty="0">
                <a:solidFill>
                  <a:srgbClr val="0078B9"/>
                </a:solidFill>
              </a:rPr>
              <a:t>participants see the previous download count of each song;</a:t>
            </a:r>
          </a:p>
          <a:p>
            <a:pPr lvl="2">
              <a:lnSpc>
                <a:spcPct val="100000"/>
              </a:lnSpc>
              <a:spcBef>
                <a:spcPts val="0"/>
              </a:spcBef>
            </a:pPr>
            <a:r>
              <a:rPr lang="en-US" sz="1800" dirty="0"/>
              <a:t>the position of each song is randomly shown in the list;</a:t>
            </a:r>
          </a:p>
          <a:p>
            <a:pPr lvl="1">
              <a:lnSpc>
                <a:spcPct val="100000"/>
              </a:lnSpc>
              <a:spcBef>
                <a:spcPts val="0"/>
              </a:spcBef>
            </a:pPr>
            <a:r>
              <a:rPr lang="en-US" sz="1800" dirty="0"/>
              <a:t>Independent condition:</a:t>
            </a:r>
          </a:p>
          <a:p>
            <a:pPr lvl="2">
              <a:lnSpc>
                <a:spcPct val="100000"/>
              </a:lnSpc>
              <a:spcBef>
                <a:spcPts val="0"/>
              </a:spcBef>
            </a:pPr>
            <a:r>
              <a:rPr lang="en-US" sz="1800" dirty="0">
                <a:solidFill>
                  <a:srgbClr val="0078B9"/>
                </a:solidFill>
              </a:rPr>
              <a:t>download count is hidden;</a:t>
            </a:r>
          </a:p>
          <a:p>
            <a:pPr lvl="2">
              <a:lnSpc>
                <a:spcPct val="100000"/>
              </a:lnSpc>
              <a:spcBef>
                <a:spcPts val="0"/>
              </a:spcBef>
            </a:pPr>
            <a:r>
              <a:rPr lang="en-US" sz="1800" dirty="0"/>
              <a:t>the position of each song is randomly shown in the list;</a:t>
            </a:r>
          </a:p>
          <a:p>
            <a:pPr>
              <a:lnSpc>
                <a:spcPct val="100000"/>
              </a:lnSpc>
            </a:pPr>
            <a:r>
              <a:rPr lang="en-US" sz="2000" dirty="0"/>
              <a:t>Experiment 2:</a:t>
            </a:r>
          </a:p>
          <a:p>
            <a:pPr lvl="1">
              <a:lnSpc>
                <a:spcPct val="100000"/>
              </a:lnSpc>
              <a:spcBef>
                <a:spcPts val="0"/>
              </a:spcBef>
            </a:pPr>
            <a:r>
              <a:rPr lang="en-US" sz="1800" dirty="0"/>
              <a:t>Social Influence condition:</a:t>
            </a:r>
          </a:p>
          <a:p>
            <a:pPr lvl="2">
              <a:lnSpc>
                <a:spcPct val="100000"/>
              </a:lnSpc>
              <a:spcBef>
                <a:spcPts val="0"/>
              </a:spcBef>
            </a:pPr>
            <a:r>
              <a:rPr lang="en-US" sz="1800" dirty="0"/>
              <a:t>The same as in Exp. 1, with one exception:</a:t>
            </a:r>
          </a:p>
          <a:p>
            <a:pPr lvl="2">
              <a:lnSpc>
                <a:spcPct val="100000"/>
              </a:lnSpc>
              <a:spcBef>
                <a:spcPts val="0"/>
              </a:spcBef>
            </a:pPr>
            <a:r>
              <a:rPr lang="en-US" sz="1800" dirty="0">
                <a:solidFill>
                  <a:schemeClr val="accent2">
                    <a:lumMod val="75000"/>
                  </a:schemeClr>
                </a:solidFill>
              </a:rPr>
              <a:t>songs are ordered by their previous download counts;</a:t>
            </a:r>
          </a:p>
          <a:p>
            <a:pPr lvl="1">
              <a:lnSpc>
                <a:spcPct val="100000"/>
              </a:lnSpc>
              <a:spcBef>
                <a:spcPts val="0"/>
              </a:spcBef>
            </a:pPr>
            <a:r>
              <a:rPr lang="en-US" sz="1800" dirty="0"/>
              <a:t>Independent condition:</a:t>
            </a:r>
          </a:p>
          <a:p>
            <a:pPr lvl="2">
              <a:lnSpc>
                <a:spcPct val="100000"/>
              </a:lnSpc>
              <a:spcBef>
                <a:spcPts val="0"/>
              </a:spcBef>
            </a:pPr>
            <a:r>
              <a:rPr lang="en-US" sz="1800" dirty="0"/>
              <a:t>The same as in Exp 1.</a:t>
            </a:r>
          </a:p>
        </p:txBody>
      </p:sp>
    </p:spTree>
    <p:extLst>
      <p:ext uri="{BB962C8B-B14F-4D97-AF65-F5344CB8AC3E}">
        <p14:creationId xmlns:p14="http://schemas.microsoft.com/office/powerpoint/2010/main" val="1296743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23312-ADDD-294E-B56B-9CB472D01884}"/>
              </a:ext>
            </a:extLst>
          </p:cNvPr>
          <p:cNvSpPr>
            <a:spLocks noGrp="1"/>
          </p:cNvSpPr>
          <p:nvPr>
            <p:ph type="title"/>
          </p:nvPr>
        </p:nvSpPr>
        <p:spPr/>
        <p:txBody>
          <a:bodyPr/>
          <a:lstStyle/>
          <a:p>
            <a:r>
              <a:rPr lang="en-US" b="0" dirty="0"/>
              <a:t>About this course</a:t>
            </a:r>
          </a:p>
        </p:txBody>
      </p:sp>
      <p:sp>
        <p:nvSpPr>
          <p:cNvPr id="3" name="Content Placeholder 2">
            <a:extLst>
              <a:ext uri="{FF2B5EF4-FFF2-40B4-BE49-F238E27FC236}">
                <a16:creationId xmlns:a16="http://schemas.microsoft.com/office/drawing/2014/main" id="{551CAB00-106C-FD48-80DB-4E60597D50E9}"/>
              </a:ext>
            </a:extLst>
          </p:cNvPr>
          <p:cNvSpPr>
            <a:spLocks noGrp="1"/>
          </p:cNvSpPr>
          <p:nvPr>
            <p:ph idx="1"/>
          </p:nvPr>
        </p:nvSpPr>
        <p:spPr>
          <a:xfrm>
            <a:off x="628650" y="1690689"/>
            <a:ext cx="8099714" cy="4351338"/>
          </a:xfrm>
        </p:spPr>
        <p:txBody>
          <a:bodyPr>
            <a:normAutofit fontScale="77500" lnSpcReduction="20000"/>
          </a:bodyPr>
          <a:lstStyle/>
          <a:p>
            <a:pPr>
              <a:lnSpc>
                <a:spcPct val="120000"/>
              </a:lnSpc>
            </a:pPr>
            <a:r>
              <a:rPr lang="en-US" dirty="0"/>
              <a:t>You will learn core elements of doing computational social science research in online media, marketing, business, politics, policy, etc.</a:t>
            </a:r>
          </a:p>
          <a:p>
            <a:pPr lvl="1">
              <a:lnSpc>
                <a:spcPct val="120000"/>
              </a:lnSpc>
            </a:pPr>
            <a:r>
              <a:rPr lang="en-US" dirty="0"/>
              <a:t>Data collection, computational methodologies</a:t>
            </a:r>
          </a:p>
          <a:p>
            <a:pPr lvl="1">
              <a:lnSpc>
                <a:spcPct val="120000"/>
              </a:lnSpc>
            </a:pPr>
            <a:r>
              <a:rPr lang="en-US" dirty="0"/>
              <a:t>Academic research, industry /domain applications</a:t>
            </a:r>
          </a:p>
          <a:p>
            <a:r>
              <a:rPr lang="en-US" dirty="0"/>
              <a:t>The main coding environment is </a:t>
            </a:r>
            <a:r>
              <a:rPr lang="en-US" dirty="0">
                <a:solidFill>
                  <a:srgbClr val="0078B9"/>
                </a:solidFill>
              </a:rPr>
              <a:t>Python, R, &amp; </a:t>
            </a:r>
            <a:r>
              <a:rPr lang="en-US" dirty="0" err="1">
                <a:solidFill>
                  <a:srgbClr val="0078B9"/>
                </a:solidFill>
              </a:rPr>
              <a:t>Jupyter</a:t>
            </a:r>
            <a:r>
              <a:rPr lang="en-US" dirty="0">
                <a:solidFill>
                  <a:srgbClr val="0078B9"/>
                </a:solidFill>
              </a:rPr>
              <a:t> Notebook</a:t>
            </a:r>
          </a:p>
          <a:p>
            <a:r>
              <a:rPr lang="en-US" dirty="0"/>
              <a:t>Instructor: PENG Hao</a:t>
            </a:r>
          </a:p>
          <a:p>
            <a:pPr lvl="1">
              <a:lnSpc>
                <a:spcPct val="120000"/>
              </a:lnSpc>
            </a:pPr>
            <a:r>
              <a:rPr lang="en-US" dirty="0"/>
              <a:t>16F-274, AC3</a:t>
            </a:r>
          </a:p>
          <a:p>
            <a:pPr lvl="1">
              <a:lnSpc>
                <a:spcPct val="120000"/>
              </a:lnSpc>
            </a:pPr>
            <a:r>
              <a:rPr lang="en-US" dirty="0">
                <a:solidFill>
                  <a:srgbClr val="0078B9"/>
                </a:solidFill>
              </a:rPr>
              <a:t>Office hour: Email or by appointment</a:t>
            </a:r>
          </a:p>
          <a:p>
            <a:r>
              <a:rPr lang="en-US" dirty="0"/>
              <a:t>Teaching assistants</a:t>
            </a:r>
          </a:p>
          <a:p>
            <a:pPr lvl="1">
              <a:lnSpc>
                <a:spcPct val="120000"/>
              </a:lnSpc>
            </a:pPr>
            <a:r>
              <a:rPr lang="en-US" dirty="0"/>
              <a:t>Yuhan TANG: </a:t>
            </a:r>
            <a:r>
              <a:rPr lang="en-US" dirty="0" err="1">
                <a:solidFill>
                  <a:srgbClr val="0432FF"/>
                </a:solidFill>
              </a:rPr>
              <a:t>yuhan.tang@my.cityu.edu.hk</a:t>
            </a:r>
            <a:endParaRPr lang="en-US" dirty="0">
              <a:solidFill>
                <a:srgbClr val="0432FF"/>
              </a:solidFill>
            </a:endParaRPr>
          </a:p>
          <a:p>
            <a:pPr lvl="1">
              <a:lnSpc>
                <a:spcPct val="120000"/>
              </a:lnSpc>
            </a:pPr>
            <a:r>
              <a:rPr lang="en-US" dirty="0"/>
              <a:t>Jiajun LIN: </a:t>
            </a:r>
            <a:r>
              <a:rPr lang="en-US" dirty="0">
                <a:solidFill>
                  <a:srgbClr val="0432FF"/>
                </a:solidFill>
              </a:rPr>
              <a:t>jiajunlin4-c@my.cityu.edu.hk</a:t>
            </a:r>
            <a:endParaRPr lang="en-US" dirty="0"/>
          </a:p>
          <a:p>
            <a:r>
              <a:rPr lang="en-US" dirty="0">
                <a:solidFill>
                  <a:srgbClr val="0078B9"/>
                </a:solidFill>
              </a:rPr>
              <a:t>There will be a tutorial (~40 mins) lead by TA after each lecture</a:t>
            </a:r>
          </a:p>
          <a:p>
            <a:endParaRPr lang="en-US" dirty="0"/>
          </a:p>
        </p:txBody>
      </p:sp>
    </p:spTree>
    <p:extLst>
      <p:ext uri="{BB962C8B-B14F-4D97-AF65-F5344CB8AC3E}">
        <p14:creationId xmlns:p14="http://schemas.microsoft.com/office/powerpoint/2010/main" val="1668323801"/>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B8B99-0D1F-3548-E89E-4F5A747B5B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D9B584-A951-C93C-AC94-FD955A3F33FC}"/>
              </a:ext>
            </a:extLst>
          </p:cNvPr>
          <p:cNvSpPr>
            <a:spLocks noGrp="1"/>
          </p:cNvSpPr>
          <p:nvPr>
            <p:ph type="title"/>
          </p:nvPr>
        </p:nvSpPr>
        <p:spPr/>
        <p:txBody>
          <a:bodyPr/>
          <a:lstStyle/>
          <a:p>
            <a:r>
              <a:rPr lang="en-US" b="0" dirty="0"/>
              <a:t>Large-scale online experiment</a:t>
            </a:r>
          </a:p>
        </p:txBody>
      </p:sp>
      <p:sp>
        <p:nvSpPr>
          <p:cNvPr id="3" name="TextBox 2">
            <a:extLst>
              <a:ext uri="{FF2B5EF4-FFF2-40B4-BE49-F238E27FC236}">
                <a16:creationId xmlns:a16="http://schemas.microsoft.com/office/drawing/2014/main" id="{02055AA1-EC55-B256-4F14-A8D476AD2844}"/>
              </a:ext>
            </a:extLst>
          </p:cNvPr>
          <p:cNvSpPr txBox="1"/>
          <p:nvPr/>
        </p:nvSpPr>
        <p:spPr>
          <a:xfrm>
            <a:off x="5395856" y="5538415"/>
            <a:ext cx="2986944" cy="646331"/>
          </a:xfrm>
          <a:prstGeom prst="rect">
            <a:avLst/>
          </a:prstGeom>
          <a:noFill/>
        </p:spPr>
        <p:txBody>
          <a:bodyPr wrap="square" rtlCol="0">
            <a:spAutoFit/>
          </a:bodyPr>
          <a:lstStyle/>
          <a:p>
            <a:r>
              <a:rPr lang="en-US" dirty="0">
                <a:solidFill>
                  <a:schemeClr val="bg1">
                    <a:lumMod val="50000"/>
                  </a:schemeClr>
                </a:solidFill>
                <a:latin typeface="Adobe Devanagari"/>
              </a:rPr>
              <a:t>(</a:t>
            </a:r>
            <a:r>
              <a:rPr lang="en-US" dirty="0" err="1">
                <a:solidFill>
                  <a:schemeClr val="bg1">
                    <a:lumMod val="50000"/>
                  </a:schemeClr>
                </a:solidFill>
                <a:latin typeface="Adobe Devanagari"/>
              </a:rPr>
              <a:t>Salganik</a:t>
            </a:r>
            <a:r>
              <a:rPr lang="en-US" dirty="0">
                <a:solidFill>
                  <a:schemeClr val="bg1">
                    <a:lumMod val="50000"/>
                  </a:schemeClr>
                </a:solidFill>
                <a:latin typeface="Adobe Devanagari"/>
              </a:rPr>
              <a:t> et al. 2006. </a:t>
            </a:r>
            <a:r>
              <a:rPr lang="en-US" i="1" dirty="0">
                <a:solidFill>
                  <a:schemeClr val="bg1">
                    <a:lumMod val="50000"/>
                  </a:schemeClr>
                </a:solidFill>
                <a:latin typeface="Adobe Devanagari"/>
              </a:rPr>
              <a:t>Science</a:t>
            </a:r>
            <a:r>
              <a:rPr lang="en-US" dirty="0">
                <a:solidFill>
                  <a:schemeClr val="bg1">
                    <a:lumMod val="50000"/>
                  </a:schemeClr>
                </a:solidFill>
                <a:latin typeface="Adobe Devanagari"/>
              </a:rPr>
              <a:t>)</a:t>
            </a:r>
          </a:p>
          <a:p>
            <a:endParaRPr lang="en-US" dirty="0">
              <a:solidFill>
                <a:schemeClr val="bg1">
                  <a:lumMod val="50000"/>
                </a:schemeClr>
              </a:solidFill>
              <a:latin typeface="Adobe Devanagari"/>
            </a:endParaRPr>
          </a:p>
        </p:txBody>
      </p:sp>
      <p:pic>
        <p:nvPicPr>
          <p:cNvPr id="7" name="Picture 2" descr="Part 2 The Killers: Spotify Top Songs | Current charts | YouTube stats :  r/TheKillers">
            <a:extLst>
              <a:ext uri="{FF2B5EF4-FFF2-40B4-BE49-F238E27FC236}">
                <a16:creationId xmlns:a16="http://schemas.microsoft.com/office/drawing/2014/main" id="{8CF75538-B984-5BF4-55EA-28DE98A57E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336" y="1632292"/>
            <a:ext cx="4693987" cy="469398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CF79DA2-1C8D-EB1C-F90F-4CB6F90F0CE3}"/>
              </a:ext>
            </a:extLst>
          </p:cNvPr>
          <p:cNvSpPr txBox="1"/>
          <p:nvPr/>
        </p:nvSpPr>
        <p:spPr>
          <a:xfrm>
            <a:off x="5552532" y="2113613"/>
            <a:ext cx="2589107" cy="646331"/>
          </a:xfrm>
          <a:prstGeom prst="rect">
            <a:avLst/>
          </a:prstGeom>
          <a:noFill/>
        </p:spPr>
        <p:txBody>
          <a:bodyPr wrap="none" rtlCol="0">
            <a:spAutoFit/>
          </a:bodyPr>
          <a:lstStyle/>
          <a:p>
            <a:r>
              <a:rPr lang="en-US" dirty="0"/>
              <a:t>(Experiment 2)</a:t>
            </a:r>
          </a:p>
          <a:p>
            <a:r>
              <a:rPr lang="en-US" dirty="0"/>
              <a:t>Social influence condition</a:t>
            </a:r>
          </a:p>
        </p:txBody>
      </p:sp>
      <p:sp>
        <p:nvSpPr>
          <p:cNvPr id="9" name="Down Arrow 8">
            <a:extLst>
              <a:ext uri="{FF2B5EF4-FFF2-40B4-BE49-F238E27FC236}">
                <a16:creationId xmlns:a16="http://schemas.microsoft.com/office/drawing/2014/main" id="{1979FDEC-6F6C-E34A-0186-D6FA6C33EBC4}"/>
              </a:ext>
            </a:extLst>
          </p:cNvPr>
          <p:cNvSpPr/>
          <p:nvPr/>
        </p:nvSpPr>
        <p:spPr>
          <a:xfrm rot="3354107">
            <a:off x="5788887" y="2834657"/>
            <a:ext cx="456765" cy="81321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20808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EE646ED-7EF2-0681-AE9F-280E040BF611}"/>
              </a:ext>
            </a:extLst>
          </p:cNvPr>
          <p:cNvSpPr>
            <a:spLocks noGrp="1"/>
          </p:cNvSpPr>
          <p:nvPr>
            <p:ph type="title"/>
          </p:nvPr>
        </p:nvSpPr>
        <p:spPr>
          <a:xfrm>
            <a:off x="492337" y="306729"/>
            <a:ext cx="8159325" cy="1325563"/>
          </a:xfrm>
        </p:spPr>
        <p:txBody>
          <a:bodyPr>
            <a:noAutofit/>
          </a:bodyPr>
          <a:lstStyle/>
          <a:p>
            <a:r>
              <a:rPr lang="en-US" sz="4000" b="0" dirty="0">
                <a:solidFill>
                  <a:srgbClr val="C00000"/>
                </a:solidFill>
              </a:rPr>
              <a:t>Unpredictability</a:t>
            </a:r>
            <a:r>
              <a:rPr lang="en-US" sz="4000" b="0" dirty="0"/>
              <a:t> of online popularity</a:t>
            </a:r>
          </a:p>
        </p:txBody>
      </p:sp>
      <p:pic>
        <p:nvPicPr>
          <p:cNvPr id="3" name="Picture 2">
            <a:extLst>
              <a:ext uri="{FF2B5EF4-FFF2-40B4-BE49-F238E27FC236}">
                <a16:creationId xmlns:a16="http://schemas.microsoft.com/office/drawing/2014/main" id="{A8386A34-EF68-377B-46C3-B44DDCCA4AF6}"/>
              </a:ext>
            </a:extLst>
          </p:cNvPr>
          <p:cNvPicPr>
            <a:picLocks noChangeAspect="1"/>
          </p:cNvPicPr>
          <p:nvPr/>
        </p:nvPicPr>
        <p:blipFill>
          <a:blip r:embed="rId3"/>
          <a:stretch>
            <a:fillRect/>
          </a:stretch>
        </p:blipFill>
        <p:spPr>
          <a:xfrm>
            <a:off x="685799" y="1432260"/>
            <a:ext cx="7431067" cy="4310222"/>
          </a:xfrm>
          <a:prstGeom prst="rect">
            <a:avLst/>
          </a:prstGeom>
        </p:spPr>
      </p:pic>
      <p:sp>
        <p:nvSpPr>
          <p:cNvPr id="5" name="Slide Number Placeholder 4">
            <a:extLst>
              <a:ext uri="{FF2B5EF4-FFF2-40B4-BE49-F238E27FC236}">
                <a16:creationId xmlns:a16="http://schemas.microsoft.com/office/drawing/2014/main" id="{CBA464CE-8020-85F1-6617-9B3FF268DAF1}"/>
              </a:ext>
            </a:extLst>
          </p:cNvPr>
          <p:cNvSpPr>
            <a:spLocks noGrp="1"/>
          </p:cNvSpPr>
          <p:nvPr>
            <p:ph type="sldNum" sz="quarter" idx="12"/>
          </p:nvPr>
        </p:nvSpPr>
        <p:spPr/>
        <p:txBody>
          <a:bodyPr/>
          <a:lstStyle/>
          <a:p>
            <a:fld id="{6DCFA791-3060-7643-8677-86D470F57523}" type="slidenum">
              <a:rPr lang="en-US" smtClean="0"/>
              <a:pPr/>
              <a:t>31</a:t>
            </a:fld>
            <a:endParaRPr lang="en-US" dirty="0"/>
          </a:p>
        </p:txBody>
      </p:sp>
      <p:sp>
        <p:nvSpPr>
          <p:cNvPr id="2" name="TextBox 1">
            <a:extLst>
              <a:ext uri="{FF2B5EF4-FFF2-40B4-BE49-F238E27FC236}">
                <a16:creationId xmlns:a16="http://schemas.microsoft.com/office/drawing/2014/main" id="{0A445599-21A8-5C42-9CDA-1D1573E0344F}"/>
              </a:ext>
            </a:extLst>
          </p:cNvPr>
          <p:cNvSpPr txBox="1"/>
          <p:nvPr/>
        </p:nvSpPr>
        <p:spPr>
          <a:xfrm>
            <a:off x="687366" y="5713150"/>
            <a:ext cx="7708970" cy="461665"/>
          </a:xfrm>
          <a:prstGeom prst="rect">
            <a:avLst/>
          </a:prstGeom>
          <a:noFill/>
        </p:spPr>
        <p:txBody>
          <a:bodyPr wrap="none" rtlCol="0">
            <a:spAutoFit/>
          </a:bodyPr>
          <a:lstStyle/>
          <a:p>
            <a:r>
              <a:rPr lang="en-US" sz="2400" dirty="0">
                <a:solidFill>
                  <a:srgbClr val="0078B9"/>
                </a:solidFill>
              </a:rPr>
              <a:t>How do we explain a song’s large variation in its popularity?</a:t>
            </a:r>
          </a:p>
        </p:txBody>
      </p:sp>
      <p:sp>
        <p:nvSpPr>
          <p:cNvPr id="8" name="TextBox 7">
            <a:extLst>
              <a:ext uri="{FF2B5EF4-FFF2-40B4-BE49-F238E27FC236}">
                <a16:creationId xmlns:a16="http://schemas.microsoft.com/office/drawing/2014/main" id="{6DD0CC6F-4519-43D6-F43E-46AA862F1F81}"/>
              </a:ext>
            </a:extLst>
          </p:cNvPr>
          <p:cNvSpPr txBox="1"/>
          <p:nvPr/>
        </p:nvSpPr>
        <p:spPr>
          <a:xfrm>
            <a:off x="1864398" y="6143621"/>
            <a:ext cx="5222202" cy="400110"/>
          </a:xfrm>
          <a:prstGeom prst="rect">
            <a:avLst/>
          </a:prstGeom>
          <a:noFill/>
        </p:spPr>
        <p:txBody>
          <a:bodyPr wrap="square">
            <a:spAutoFit/>
          </a:bodyPr>
          <a:lstStyle/>
          <a:p>
            <a:r>
              <a:rPr lang="en-US" sz="2000" dirty="0">
                <a:solidFill>
                  <a:schemeClr val="accent2">
                    <a:lumMod val="75000"/>
                  </a:schemeClr>
                </a:solidFill>
              </a:rPr>
              <a:t>The “first-mover” effect and luck/randomness.</a:t>
            </a:r>
            <a:endParaRPr lang="en-US" sz="2000" dirty="0"/>
          </a:p>
        </p:txBody>
      </p:sp>
    </p:spTree>
    <p:extLst>
      <p:ext uri="{BB962C8B-B14F-4D97-AF65-F5344CB8AC3E}">
        <p14:creationId xmlns:p14="http://schemas.microsoft.com/office/powerpoint/2010/main" val="29379281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FD28E8-97F5-F0D6-8453-313EC978C2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D304FA-8BEE-8708-B46B-4B9ADE33E685}"/>
              </a:ext>
            </a:extLst>
          </p:cNvPr>
          <p:cNvSpPr>
            <a:spLocks noGrp="1"/>
          </p:cNvSpPr>
          <p:nvPr>
            <p:ph type="title"/>
          </p:nvPr>
        </p:nvSpPr>
        <p:spPr/>
        <p:txBody>
          <a:bodyPr>
            <a:normAutofit/>
          </a:bodyPr>
          <a:lstStyle/>
          <a:p>
            <a:r>
              <a:rPr lang="en-US" sz="4000" b="0" dirty="0"/>
              <a:t>Popularity only </a:t>
            </a:r>
            <a:r>
              <a:rPr lang="en-US" sz="4000" b="0" dirty="0">
                <a:solidFill>
                  <a:srgbClr val="C00000"/>
                </a:solidFill>
              </a:rPr>
              <a:t>partly</a:t>
            </a:r>
            <a:r>
              <a:rPr lang="en-US" sz="4000" b="0" dirty="0"/>
              <a:t> reflects quality</a:t>
            </a:r>
          </a:p>
        </p:txBody>
      </p:sp>
      <p:pic>
        <p:nvPicPr>
          <p:cNvPr id="4" name="Picture 3">
            <a:extLst>
              <a:ext uri="{FF2B5EF4-FFF2-40B4-BE49-F238E27FC236}">
                <a16:creationId xmlns:a16="http://schemas.microsoft.com/office/drawing/2014/main" id="{449CC43B-32D4-94EF-01D4-9425AB3C1228}"/>
              </a:ext>
            </a:extLst>
          </p:cNvPr>
          <p:cNvPicPr>
            <a:picLocks noChangeAspect="1"/>
          </p:cNvPicPr>
          <p:nvPr/>
        </p:nvPicPr>
        <p:blipFill>
          <a:blip r:embed="rId3"/>
          <a:stretch>
            <a:fillRect/>
          </a:stretch>
        </p:blipFill>
        <p:spPr>
          <a:xfrm>
            <a:off x="680428" y="1456889"/>
            <a:ext cx="3421344" cy="5173740"/>
          </a:xfrm>
          <a:prstGeom prst="rect">
            <a:avLst/>
          </a:prstGeom>
        </p:spPr>
      </p:pic>
      <p:sp>
        <p:nvSpPr>
          <p:cNvPr id="6" name="TextBox 5">
            <a:extLst>
              <a:ext uri="{FF2B5EF4-FFF2-40B4-BE49-F238E27FC236}">
                <a16:creationId xmlns:a16="http://schemas.microsoft.com/office/drawing/2014/main" id="{258AE1D1-F299-2A17-E434-C03FB41A2D4D}"/>
              </a:ext>
            </a:extLst>
          </p:cNvPr>
          <p:cNvSpPr txBox="1"/>
          <p:nvPr/>
        </p:nvSpPr>
        <p:spPr>
          <a:xfrm>
            <a:off x="4572000" y="6111352"/>
            <a:ext cx="2986944" cy="646331"/>
          </a:xfrm>
          <a:prstGeom prst="rect">
            <a:avLst/>
          </a:prstGeom>
          <a:noFill/>
        </p:spPr>
        <p:txBody>
          <a:bodyPr wrap="square" rtlCol="0">
            <a:spAutoFit/>
          </a:bodyPr>
          <a:lstStyle/>
          <a:p>
            <a:r>
              <a:rPr lang="en-US" dirty="0">
                <a:solidFill>
                  <a:schemeClr val="bg1">
                    <a:lumMod val="50000"/>
                  </a:schemeClr>
                </a:solidFill>
                <a:latin typeface="Adobe Devanagari"/>
              </a:rPr>
              <a:t>(</a:t>
            </a:r>
            <a:r>
              <a:rPr lang="en-US" dirty="0" err="1">
                <a:solidFill>
                  <a:schemeClr val="bg1">
                    <a:lumMod val="50000"/>
                  </a:schemeClr>
                </a:solidFill>
                <a:latin typeface="Adobe Devanagari"/>
              </a:rPr>
              <a:t>Salganik</a:t>
            </a:r>
            <a:r>
              <a:rPr lang="en-US" dirty="0">
                <a:solidFill>
                  <a:schemeClr val="bg1">
                    <a:lumMod val="50000"/>
                  </a:schemeClr>
                </a:solidFill>
                <a:latin typeface="Adobe Devanagari"/>
              </a:rPr>
              <a:t> et al. 2006. </a:t>
            </a:r>
            <a:r>
              <a:rPr lang="en-US" i="1" dirty="0">
                <a:solidFill>
                  <a:schemeClr val="bg1">
                    <a:lumMod val="50000"/>
                  </a:schemeClr>
                </a:solidFill>
                <a:latin typeface="Adobe Devanagari"/>
              </a:rPr>
              <a:t>Science</a:t>
            </a:r>
            <a:r>
              <a:rPr lang="en-US" dirty="0">
                <a:solidFill>
                  <a:schemeClr val="bg1">
                    <a:lumMod val="50000"/>
                  </a:schemeClr>
                </a:solidFill>
                <a:latin typeface="Adobe Devanagari"/>
              </a:rPr>
              <a:t>)</a:t>
            </a:r>
          </a:p>
          <a:p>
            <a:endParaRPr lang="en-US" dirty="0">
              <a:solidFill>
                <a:schemeClr val="bg1">
                  <a:lumMod val="50000"/>
                </a:schemeClr>
              </a:solidFill>
              <a:latin typeface="Adobe Devanagari"/>
            </a:endParaRPr>
          </a:p>
        </p:txBody>
      </p:sp>
      <p:sp>
        <p:nvSpPr>
          <p:cNvPr id="7" name="Promotional words help communicate merits of new ideas in grant application.…">
            <a:extLst>
              <a:ext uri="{FF2B5EF4-FFF2-40B4-BE49-F238E27FC236}">
                <a16:creationId xmlns:a16="http://schemas.microsoft.com/office/drawing/2014/main" id="{0B483B9B-BDE9-DAE8-9D98-BE57E86E3911}"/>
              </a:ext>
            </a:extLst>
          </p:cNvPr>
          <p:cNvSpPr txBox="1"/>
          <p:nvPr/>
        </p:nvSpPr>
        <p:spPr>
          <a:xfrm>
            <a:off x="4255147" y="1524621"/>
            <a:ext cx="4651786" cy="4250928"/>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7093" tIns="27093" rIns="27093" bIns="27093" anchor="ctr">
            <a:spAutoFit/>
          </a:bodyPr>
          <a:lstStyle/>
          <a:p>
            <a:pPr marL="254000" indent="-254000" defTabSz="457200">
              <a:lnSpc>
                <a:spcPct val="110000"/>
              </a:lnSpc>
              <a:buSzPct val="100000"/>
              <a:buFontTx/>
              <a:buChar char="•"/>
              <a:defRPr sz="2500">
                <a:solidFill>
                  <a:srgbClr val="2076B4"/>
                </a:solidFill>
              </a:defRPr>
            </a:pPr>
            <a:r>
              <a:rPr lang="en-US" sz="2400" dirty="0">
                <a:solidFill>
                  <a:schemeClr val="tx1"/>
                </a:solidFill>
              </a:rPr>
              <a:t>Use market share in the Ind. condition as a measure of the song’s intrinsic quality.</a:t>
            </a:r>
          </a:p>
          <a:p>
            <a:pPr marL="254000" indent="-254000" defTabSz="457200">
              <a:lnSpc>
                <a:spcPct val="110000"/>
              </a:lnSpc>
              <a:spcAft>
                <a:spcPts val="1200"/>
              </a:spcAft>
              <a:buSzPct val="100000"/>
              <a:buFontTx/>
              <a:buChar char="•"/>
              <a:defRPr sz="2500">
                <a:solidFill>
                  <a:srgbClr val="2076B4"/>
                </a:solidFill>
              </a:defRPr>
            </a:pPr>
            <a:r>
              <a:rPr lang="en-US" sz="2400" dirty="0">
                <a:solidFill>
                  <a:srgbClr val="0078B9"/>
                </a:solidFill>
              </a:rPr>
              <a:t>Popularity under social influence can be much larger than expected based on quality.</a:t>
            </a:r>
          </a:p>
          <a:p>
            <a:pPr marL="254000" indent="-254000" defTabSz="457200">
              <a:lnSpc>
                <a:spcPct val="110000"/>
              </a:lnSpc>
              <a:buSzPct val="100000"/>
              <a:buFontTx/>
              <a:buChar char="•"/>
              <a:defRPr sz="2500">
                <a:solidFill>
                  <a:srgbClr val="2076B4"/>
                </a:solidFill>
              </a:defRPr>
            </a:pPr>
            <a:r>
              <a:rPr lang="en-US" sz="2400" dirty="0">
                <a:solidFill>
                  <a:schemeClr val="tx1"/>
                </a:solidFill>
              </a:rPr>
              <a:t>What we will learn:</a:t>
            </a:r>
          </a:p>
          <a:p>
            <a:pPr marL="711200" lvl="1" indent="-254000" defTabSz="457200">
              <a:lnSpc>
                <a:spcPct val="110000"/>
              </a:lnSpc>
              <a:buSzPct val="100000"/>
              <a:buFontTx/>
              <a:buChar char="•"/>
              <a:defRPr sz="2500">
                <a:solidFill>
                  <a:srgbClr val="2076B4"/>
                </a:solidFill>
              </a:defRPr>
            </a:pPr>
            <a:r>
              <a:rPr lang="en-US" sz="2400" dirty="0"/>
              <a:t>Experimental research design for causal analysis</a:t>
            </a:r>
          </a:p>
          <a:p>
            <a:pPr marL="711200" lvl="1" indent="-254000" defTabSz="457200">
              <a:lnSpc>
                <a:spcPct val="110000"/>
              </a:lnSpc>
              <a:buSzPct val="100000"/>
              <a:buFontTx/>
              <a:buChar char="•"/>
              <a:defRPr sz="2500">
                <a:solidFill>
                  <a:srgbClr val="2076B4"/>
                </a:solidFill>
              </a:defRPr>
            </a:pPr>
            <a:r>
              <a:rPr lang="en-US" sz="2400" dirty="0">
                <a:solidFill>
                  <a:schemeClr val="tx1"/>
                </a:solidFill>
              </a:rPr>
              <a:t>Crowdsourced platforms</a:t>
            </a:r>
          </a:p>
        </p:txBody>
      </p:sp>
    </p:spTree>
    <p:extLst>
      <p:ext uri="{BB962C8B-B14F-4D97-AF65-F5344CB8AC3E}">
        <p14:creationId xmlns:p14="http://schemas.microsoft.com/office/powerpoint/2010/main" val="33711321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F3387-BB7A-9B09-5032-38E2DBDC3B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D3EBDE-6866-9249-E3F9-4B75AA5BEB05}"/>
              </a:ext>
            </a:extLst>
          </p:cNvPr>
          <p:cNvSpPr>
            <a:spLocks noGrp="1"/>
          </p:cNvSpPr>
          <p:nvPr>
            <p:ph type="title"/>
          </p:nvPr>
        </p:nvSpPr>
        <p:spPr>
          <a:xfrm>
            <a:off x="469624" y="67601"/>
            <a:ext cx="7886700" cy="1325563"/>
          </a:xfrm>
        </p:spPr>
        <p:txBody>
          <a:bodyPr/>
          <a:lstStyle/>
          <a:p>
            <a:r>
              <a:rPr lang="en-US" b="0" dirty="0"/>
              <a:t>NLP and science policy analysis</a:t>
            </a:r>
          </a:p>
        </p:txBody>
      </p:sp>
      <p:sp>
        <p:nvSpPr>
          <p:cNvPr id="5" name="Promotional words help communicate merits of new ideas in grant application.…">
            <a:extLst>
              <a:ext uri="{FF2B5EF4-FFF2-40B4-BE49-F238E27FC236}">
                <a16:creationId xmlns:a16="http://schemas.microsoft.com/office/drawing/2014/main" id="{BE0BE1A4-C660-B77F-158D-D4097583E982}"/>
              </a:ext>
            </a:extLst>
          </p:cNvPr>
          <p:cNvSpPr txBox="1"/>
          <p:nvPr/>
        </p:nvSpPr>
        <p:spPr>
          <a:xfrm>
            <a:off x="628650" y="3317753"/>
            <a:ext cx="7886699" cy="125318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7093" tIns="27093" rIns="27093" bIns="27093" anchor="ctr">
            <a:spAutoFit/>
          </a:bodyPr>
          <a:lstStyle/>
          <a:p>
            <a:pPr marL="254000" indent="-254000" defTabSz="457200">
              <a:lnSpc>
                <a:spcPct val="110000"/>
              </a:lnSpc>
              <a:buSzPct val="100000"/>
              <a:buChar char="•"/>
              <a:defRPr sz="2500">
                <a:solidFill>
                  <a:srgbClr val="2076B4"/>
                </a:solidFill>
              </a:defRPr>
            </a:pPr>
            <a:r>
              <a:rPr lang="en-US" sz="2400" dirty="0">
                <a:solidFill>
                  <a:schemeClr val="tx1"/>
                </a:solidFill>
              </a:rPr>
              <a:t>Are successful scientific ideas necessarily novel ideas?</a:t>
            </a:r>
          </a:p>
          <a:p>
            <a:pPr marL="254000" indent="-254000" defTabSz="457200">
              <a:lnSpc>
                <a:spcPct val="110000"/>
              </a:lnSpc>
              <a:buSzPct val="100000"/>
              <a:buFontTx/>
              <a:buChar char="•"/>
              <a:defRPr sz="2500">
                <a:solidFill>
                  <a:srgbClr val="2076B4"/>
                </a:solidFill>
              </a:defRPr>
            </a:pPr>
            <a:r>
              <a:rPr lang="en-US" sz="2400" dirty="0">
                <a:solidFill>
                  <a:schemeClr val="tx1"/>
                </a:solidFill>
              </a:rPr>
              <a:t>What role does writing style play on top of content quality?</a:t>
            </a:r>
          </a:p>
          <a:p>
            <a:pPr defTabSz="457200">
              <a:lnSpc>
                <a:spcPct val="110000"/>
              </a:lnSpc>
              <a:buSzPct val="100000"/>
              <a:defRPr sz="2500">
                <a:solidFill>
                  <a:srgbClr val="2076B4"/>
                </a:solidFill>
              </a:defRPr>
            </a:pPr>
            <a:endParaRPr lang="en-US" sz="2400" dirty="0">
              <a:solidFill>
                <a:schemeClr val="tx1"/>
              </a:solidFill>
            </a:endParaRPr>
          </a:p>
        </p:txBody>
      </p:sp>
      <p:pic>
        <p:nvPicPr>
          <p:cNvPr id="6" name="pasted-movie.png" descr="pasted-movie.png">
            <a:extLst>
              <a:ext uri="{FF2B5EF4-FFF2-40B4-BE49-F238E27FC236}">
                <a16:creationId xmlns:a16="http://schemas.microsoft.com/office/drawing/2014/main" id="{5FD34ADC-D857-953A-81E9-B9B9A29A6605}"/>
              </a:ext>
            </a:extLst>
          </p:cNvPr>
          <p:cNvPicPr>
            <a:picLocks noChangeAspect="1"/>
          </p:cNvPicPr>
          <p:nvPr/>
        </p:nvPicPr>
        <p:blipFill>
          <a:blip r:embed="rId3"/>
          <a:stretch>
            <a:fillRect/>
          </a:stretch>
        </p:blipFill>
        <p:spPr>
          <a:xfrm>
            <a:off x="787676" y="1308195"/>
            <a:ext cx="6732224" cy="1605460"/>
          </a:xfrm>
          <a:prstGeom prst="rect">
            <a:avLst/>
          </a:prstGeom>
          <a:ln w="25400">
            <a:solidFill>
              <a:srgbClr val="000000"/>
            </a:solidFill>
            <a:miter lim="400000"/>
          </a:ln>
        </p:spPr>
      </p:pic>
    </p:spTree>
    <p:extLst>
      <p:ext uri="{BB962C8B-B14F-4D97-AF65-F5344CB8AC3E}">
        <p14:creationId xmlns:p14="http://schemas.microsoft.com/office/powerpoint/2010/main" val="35670510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80290-954E-0690-52CB-973B7AF5FC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6CC6D4-20E3-D790-21DF-B8398A37D527}"/>
              </a:ext>
            </a:extLst>
          </p:cNvPr>
          <p:cNvSpPr>
            <a:spLocks noGrp="1"/>
          </p:cNvSpPr>
          <p:nvPr>
            <p:ph type="title"/>
          </p:nvPr>
        </p:nvSpPr>
        <p:spPr>
          <a:xfrm>
            <a:off x="469624" y="446592"/>
            <a:ext cx="7886700" cy="1325563"/>
          </a:xfrm>
        </p:spPr>
        <p:txBody>
          <a:bodyPr>
            <a:normAutofit/>
          </a:bodyPr>
          <a:lstStyle/>
          <a:p>
            <a:r>
              <a:rPr lang="en-US" b="0" dirty="0"/>
              <a:t>Linguistic communication is key to secure funding &amp; investment</a:t>
            </a:r>
          </a:p>
        </p:txBody>
      </p:sp>
      <p:pic>
        <p:nvPicPr>
          <p:cNvPr id="7" name="Picture 6">
            <a:extLst>
              <a:ext uri="{FF2B5EF4-FFF2-40B4-BE49-F238E27FC236}">
                <a16:creationId xmlns:a16="http://schemas.microsoft.com/office/drawing/2014/main" id="{D315ACED-CC6B-150B-A875-25CE2C1F03BF}"/>
              </a:ext>
            </a:extLst>
          </p:cNvPr>
          <p:cNvPicPr>
            <a:picLocks noChangeAspect="1"/>
          </p:cNvPicPr>
          <p:nvPr/>
        </p:nvPicPr>
        <p:blipFill>
          <a:blip r:embed="rId3"/>
          <a:stretch>
            <a:fillRect/>
          </a:stretch>
        </p:blipFill>
        <p:spPr>
          <a:xfrm>
            <a:off x="655890" y="1955432"/>
            <a:ext cx="3158485" cy="294713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3" name="Promotional words help communicate merits of new ideas in grant application.…">
            <a:extLst>
              <a:ext uri="{FF2B5EF4-FFF2-40B4-BE49-F238E27FC236}">
                <a16:creationId xmlns:a16="http://schemas.microsoft.com/office/drawing/2014/main" id="{05617321-97A8-2645-5EAA-A623CD840464}"/>
              </a:ext>
            </a:extLst>
          </p:cNvPr>
          <p:cNvSpPr txBox="1"/>
          <p:nvPr/>
        </p:nvSpPr>
        <p:spPr>
          <a:xfrm>
            <a:off x="4066118" y="1908103"/>
            <a:ext cx="4857750" cy="450330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7093" tIns="27093" rIns="27093" bIns="27093" anchor="ctr">
            <a:spAutoFit/>
          </a:bodyPr>
          <a:lstStyle/>
          <a:p>
            <a:pPr marL="254000" indent="-254000" defTabSz="457200">
              <a:lnSpc>
                <a:spcPct val="110000"/>
              </a:lnSpc>
              <a:buSzPct val="100000"/>
              <a:buChar char="•"/>
              <a:defRPr sz="2500">
                <a:solidFill>
                  <a:srgbClr val="2076B4"/>
                </a:solidFill>
              </a:defRPr>
            </a:pPr>
            <a:r>
              <a:rPr lang="en-US" sz="2400" dirty="0">
                <a:solidFill>
                  <a:schemeClr val="tx1"/>
                </a:solidFill>
              </a:rPr>
              <a:t>Promo. words (e.g., substantial, key, significant, etc.) boost funding rate.</a:t>
            </a:r>
          </a:p>
          <a:p>
            <a:pPr marL="254000" indent="-254000" defTabSz="457200">
              <a:lnSpc>
                <a:spcPct val="110000"/>
              </a:lnSpc>
              <a:buSzPct val="100000"/>
              <a:buChar char="•"/>
              <a:defRPr sz="2500">
                <a:solidFill>
                  <a:srgbClr val="2076B4"/>
                </a:solidFill>
              </a:defRPr>
            </a:pPr>
            <a:endParaRPr lang="en-US" sz="2400" dirty="0">
              <a:solidFill>
                <a:schemeClr val="tx1"/>
              </a:solidFill>
            </a:endParaRPr>
          </a:p>
          <a:p>
            <a:pPr marL="254000" indent="-254000" defTabSz="457200">
              <a:lnSpc>
                <a:spcPct val="110000"/>
              </a:lnSpc>
              <a:buSzPct val="100000"/>
              <a:buChar char="•"/>
              <a:defRPr sz="2500">
                <a:solidFill>
                  <a:srgbClr val="2076B4"/>
                </a:solidFill>
              </a:defRPr>
            </a:pPr>
            <a:r>
              <a:rPr lang="en-US" sz="2400" dirty="0">
                <a:solidFill>
                  <a:schemeClr val="tx1"/>
                </a:solidFill>
              </a:rPr>
              <a:t>Perceived quality sometimes can matter more than intrinsic quality.</a:t>
            </a:r>
          </a:p>
          <a:p>
            <a:pPr marL="254000" indent="-254000" defTabSz="457200">
              <a:lnSpc>
                <a:spcPct val="110000"/>
              </a:lnSpc>
              <a:buSzPct val="100000"/>
              <a:buChar char="•"/>
              <a:defRPr sz="2500">
                <a:solidFill>
                  <a:srgbClr val="2076B4"/>
                </a:solidFill>
              </a:defRPr>
            </a:pPr>
            <a:endParaRPr lang="en-US" sz="2400" dirty="0">
              <a:solidFill>
                <a:schemeClr val="tx1"/>
              </a:solidFill>
            </a:endParaRPr>
          </a:p>
          <a:p>
            <a:pPr marL="254000" indent="-254000" defTabSz="457200">
              <a:lnSpc>
                <a:spcPct val="110000"/>
              </a:lnSpc>
              <a:buSzPct val="100000"/>
              <a:buChar char="•"/>
              <a:defRPr sz="2500">
                <a:solidFill>
                  <a:srgbClr val="2076B4"/>
                </a:solidFill>
              </a:defRPr>
            </a:pPr>
            <a:r>
              <a:rPr lang="en-US" sz="2400" dirty="0">
                <a:solidFill>
                  <a:schemeClr val="tx1"/>
                </a:solidFill>
              </a:rPr>
              <a:t>What we will learn:</a:t>
            </a:r>
          </a:p>
          <a:p>
            <a:pPr marL="711200" lvl="1" indent="-254000" defTabSz="457200">
              <a:lnSpc>
                <a:spcPct val="110000"/>
              </a:lnSpc>
              <a:buSzPct val="100000"/>
              <a:buFontTx/>
              <a:buChar char="•"/>
              <a:defRPr sz="2500">
                <a:solidFill>
                  <a:srgbClr val="2076B4"/>
                </a:solidFill>
              </a:defRPr>
            </a:pPr>
            <a:r>
              <a:rPr lang="en-US" sz="2400" dirty="0">
                <a:solidFill>
                  <a:srgbClr val="0078B9"/>
                </a:solidFill>
              </a:rPr>
              <a:t>Experimental design</a:t>
            </a:r>
          </a:p>
          <a:p>
            <a:pPr marL="711200" lvl="1" indent="-254000" defTabSz="457200">
              <a:lnSpc>
                <a:spcPct val="110000"/>
              </a:lnSpc>
              <a:buSzPct val="100000"/>
              <a:buFontTx/>
              <a:buChar char="•"/>
              <a:defRPr sz="2500">
                <a:solidFill>
                  <a:srgbClr val="2076B4"/>
                </a:solidFill>
              </a:defRPr>
            </a:pPr>
            <a:r>
              <a:rPr lang="en-US" sz="2400" dirty="0">
                <a:solidFill>
                  <a:srgbClr val="0078B9"/>
                </a:solidFill>
              </a:rPr>
              <a:t>Human vs. AI agents</a:t>
            </a:r>
            <a:endParaRPr lang="en-US" sz="2400" dirty="0"/>
          </a:p>
          <a:p>
            <a:pPr marL="711200" lvl="1" indent="-254000" defTabSz="457200">
              <a:lnSpc>
                <a:spcPct val="110000"/>
              </a:lnSpc>
              <a:buSzPct val="100000"/>
              <a:buChar char="•"/>
              <a:defRPr sz="2500">
                <a:solidFill>
                  <a:srgbClr val="2076B4"/>
                </a:solidFill>
              </a:defRPr>
            </a:pPr>
            <a:r>
              <a:rPr lang="en-US" sz="2400" dirty="0"/>
              <a:t>Mediation analysis</a:t>
            </a:r>
            <a:endParaRPr lang="en-US" sz="2400" dirty="0">
              <a:solidFill>
                <a:schemeClr val="tx1"/>
              </a:solidFill>
            </a:endParaRPr>
          </a:p>
          <a:p>
            <a:pPr marL="254000" indent="-254000" defTabSz="457200">
              <a:lnSpc>
                <a:spcPct val="110000"/>
              </a:lnSpc>
              <a:buSzPct val="100000"/>
              <a:buChar char="•"/>
              <a:defRPr sz="2500">
                <a:solidFill>
                  <a:srgbClr val="2076B4"/>
                </a:solidFill>
              </a:defRPr>
            </a:pPr>
            <a:endParaRPr lang="en-US" sz="2400" dirty="0">
              <a:solidFill>
                <a:schemeClr val="tx1"/>
              </a:solidFill>
            </a:endParaRPr>
          </a:p>
        </p:txBody>
      </p:sp>
    </p:spTree>
    <p:extLst>
      <p:ext uri="{BB962C8B-B14F-4D97-AF65-F5344CB8AC3E}">
        <p14:creationId xmlns:p14="http://schemas.microsoft.com/office/powerpoint/2010/main" val="10896118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7B631-2466-57B6-75FC-7E1273A0FE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A5E91A-DF35-2CA8-7E8A-8F6C4BA71095}"/>
              </a:ext>
            </a:extLst>
          </p:cNvPr>
          <p:cNvSpPr>
            <a:spLocks noGrp="1"/>
          </p:cNvSpPr>
          <p:nvPr>
            <p:ph type="title"/>
          </p:nvPr>
        </p:nvSpPr>
        <p:spPr/>
        <p:txBody>
          <a:bodyPr/>
          <a:lstStyle/>
          <a:p>
            <a:r>
              <a:rPr lang="en-US" b="0" dirty="0"/>
              <a:t>In summary</a:t>
            </a:r>
          </a:p>
        </p:txBody>
      </p:sp>
      <p:sp>
        <p:nvSpPr>
          <p:cNvPr id="3" name="Content Placeholder 2">
            <a:extLst>
              <a:ext uri="{FF2B5EF4-FFF2-40B4-BE49-F238E27FC236}">
                <a16:creationId xmlns:a16="http://schemas.microsoft.com/office/drawing/2014/main" id="{64F27E45-93BC-0747-A942-852338154CE1}"/>
              </a:ext>
            </a:extLst>
          </p:cNvPr>
          <p:cNvSpPr>
            <a:spLocks noGrp="1"/>
          </p:cNvSpPr>
          <p:nvPr>
            <p:ph idx="1"/>
          </p:nvPr>
        </p:nvSpPr>
        <p:spPr>
          <a:xfrm>
            <a:off x="628650" y="1640096"/>
            <a:ext cx="7886700" cy="4667249"/>
          </a:xfrm>
        </p:spPr>
        <p:txBody>
          <a:bodyPr>
            <a:normAutofit/>
          </a:bodyPr>
          <a:lstStyle/>
          <a:p>
            <a:r>
              <a:rPr lang="en-HK" dirty="0"/>
              <a:t>Computational Social Science </a:t>
            </a:r>
            <a:r>
              <a:rPr lang="en-HK" b="1" dirty="0"/>
              <a:t>paradigm</a:t>
            </a:r>
            <a:r>
              <a:rPr lang="en-HK" dirty="0"/>
              <a:t> is appliable in many traditional social science domains/studies:</a:t>
            </a:r>
          </a:p>
          <a:p>
            <a:pPr lvl="1"/>
            <a:r>
              <a:rPr lang="en-HK" i="1" dirty="0"/>
              <a:t>Sociology, Psychology, Economics, Politics, Linguistics</a:t>
            </a:r>
          </a:p>
          <a:p>
            <a:pPr lvl="1"/>
            <a:r>
              <a:rPr lang="en-HK" u="sng" dirty="0"/>
              <a:t>Public policy, health analytics, social media, innovation</a:t>
            </a:r>
          </a:p>
          <a:p>
            <a:r>
              <a:rPr lang="en-US" dirty="0"/>
              <a:t>Skills we will learn and practice in this course:</a:t>
            </a:r>
            <a:endParaRPr lang="en-US" altLang="zh-CN" dirty="0"/>
          </a:p>
          <a:p>
            <a:pPr lvl="1"/>
            <a:r>
              <a:rPr lang="en-US" dirty="0">
                <a:solidFill>
                  <a:srgbClr val="0078B9"/>
                </a:solidFill>
              </a:rPr>
              <a:t>Social data collection &amp; manipulation</a:t>
            </a:r>
          </a:p>
          <a:p>
            <a:pPr lvl="1"/>
            <a:r>
              <a:rPr lang="en-US" dirty="0">
                <a:solidFill>
                  <a:srgbClr val="0078B9"/>
                </a:solidFill>
              </a:rPr>
              <a:t>Correlation and prediction models</a:t>
            </a:r>
          </a:p>
          <a:p>
            <a:pPr lvl="1"/>
            <a:r>
              <a:rPr lang="en-US" dirty="0">
                <a:solidFill>
                  <a:srgbClr val="0078B9"/>
                </a:solidFill>
              </a:rPr>
              <a:t>Latest NLP models and techniques</a:t>
            </a:r>
          </a:p>
          <a:p>
            <a:pPr lvl="1"/>
            <a:r>
              <a:rPr lang="en-US" dirty="0">
                <a:solidFill>
                  <a:srgbClr val="0078B9"/>
                </a:solidFill>
              </a:rPr>
              <a:t>Network Science &amp; Complex System tools</a:t>
            </a:r>
          </a:p>
          <a:p>
            <a:pPr lvl="1"/>
            <a:r>
              <a:rPr lang="en-US" dirty="0">
                <a:solidFill>
                  <a:srgbClr val="0078B9"/>
                </a:solidFill>
              </a:rPr>
              <a:t>Observational and experimental design</a:t>
            </a:r>
          </a:p>
          <a:p>
            <a:pPr lvl="1"/>
            <a:r>
              <a:rPr lang="en-US" dirty="0">
                <a:solidFill>
                  <a:srgbClr val="0078B9"/>
                </a:solidFill>
              </a:rPr>
              <a:t>Causal inference and mediation analysis</a:t>
            </a:r>
          </a:p>
        </p:txBody>
      </p:sp>
    </p:spTree>
    <p:extLst>
      <p:ext uri="{BB962C8B-B14F-4D97-AF65-F5344CB8AC3E}">
        <p14:creationId xmlns:p14="http://schemas.microsoft.com/office/powerpoint/2010/main" val="35912152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2AE518-AA8D-6CAE-3C7C-D9EBDAEC7D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9C1A1B-AFF1-B083-C3A2-AE7888D2E2C8}"/>
              </a:ext>
            </a:extLst>
          </p:cNvPr>
          <p:cNvSpPr>
            <a:spLocks noGrp="1"/>
          </p:cNvSpPr>
          <p:nvPr>
            <p:ph type="title"/>
          </p:nvPr>
        </p:nvSpPr>
        <p:spPr/>
        <p:txBody>
          <a:bodyPr/>
          <a:lstStyle/>
          <a:p>
            <a:r>
              <a:rPr lang="en-US" b="0" dirty="0"/>
              <a:t>Getting prepared</a:t>
            </a:r>
          </a:p>
        </p:txBody>
      </p:sp>
      <p:sp>
        <p:nvSpPr>
          <p:cNvPr id="3" name="Content Placeholder 2">
            <a:extLst>
              <a:ext uri="{FF2B5EF4-FFF2-40B4-BE49-F238E27FC236}">
                <a16:creationId xmlns:a16="http://schemas.microsoft.com/office/drawing/2014/main" id="{9D8F8F56-36AE-8C84-0CB5-44038DDC03F2}"/>
              </a:ext>
            </a:extLst>
          </p:cNvPr>
          <p:cNvSpPr>
            <a:spLocks noGrp="1"/>
          </p:cNvSpPr>
          <p:nvPr>
            <p:ph idx="1"/>
          </p:nvPr>
        </p:nvSpPr>
        <p:spPr/>
        <p:txBody>
          <a:bodyPr/>
          <a:lstStyle/>
          <a:p>
            <a:r>
              <a:rPr lang="en-HK" dirty="0"/>
              <a:t>Setup </a:t>
            </a:r>
            <a:r>
              <a:rPr lang="en-HK" b="1" dirty="0">
                <a:solidFill>
                  <a:srgbClr val="0078B9"/>
                </a:solidFill>
              </a:rPr>
              <a:t>Python &amp; R</a:t>
            </a:r>
            <a:r>
              <a:rPr lang="en-HK" dirty="0"/>
              <a:t> programming environment</a:t>
            </a:r>
          </a:p>
          <a:p>
            <a:pPr lvl="1"/>
            <a:r>
              <a:rPr lang="en-HK" dirty="0"/>
              <a:t>Install Python and R via </a:t>
            </a:r>
            <a:r>
              <a:rPr lang="en-HK" u="sng" dirty="0"/>
              <a:t>Anaconda</a:t>
            </a:r>
          </a:p>
          <a:p>
            <a:pPr lvl="1"/>
            <a:r>
              <a:rPr lang="en-HK" dirty="0"/>
              <a:t>Install </a:t>
            </a:r>
            <a:r>
              <a:rPr lang="en-HK" b="1" u="sng" dirty="0" err="1"/>
              <a:t>Jupyter</a:t>
            </a:r>
            <a:r>
              <a:rPr lang="en-HK" b="1" u="sng" dirty="0"/>
              <a:t> Notebook</a:t>
            </a:r>
            <a:r>
              <a:rPr lang="en-HK" dirty="0"/>
              <a:t> for interactive coding</a:t>
            </a:r>
          </a:p>
          <a:p>
            <a:pPr lvl="1"/>
            <a:r>
              <a:rPr lang="en-HK" dirty="0"/>
              <a:t>Libraries: </a:t>
            </a:r>
            <a:r>
              <a:rPr lang="en-HK" i="1" dirty="0"/>
              <a:t>pandas, matplotlib, mediation, margins</a:t>
            </a:r>
            <a:r>
              <a:rPr lang="en-HK" dirty="0"/>
              <a:t>, etc.</a:t>
            </a:r>
          </a:p>
          <a:p>
            <a:r>
              <a:rPr lang="en-HK" dirty="0"/>
              <a:t>Tutorial/Practice</a:t>
            </a:r>
            <a:r>
              <a:rPr lang="zh-CN" altLang="en-US" dirty="0"/>
              <a:t> </a:t>
            </a:r>
            <a:r>
              <a:rPr lang="en-US" altLang="zh-CN" dirty="0"/>
              <a:t>time</a:t>
            </a:r>
          </a:p>
          <a:p>
            <a:pPr lvl="1"/>
            <a:r>
              <a:rPr lang="en-US" dirty="0"/>
              <a:t>Follow steps to setup computing tools</a:t>
            </a:r>
          </a:p>
          <a:p>
            <a:pPr lvl="1"/>
            <a:r>
              <a:rPr lang="en-US" dirty="0"/>
              <a:t>Consider using virtual environments</a:t>
            </a:r>
          </a:p>
          <a:p>
            <a:pPr lvl="1"/>
            <a:r>
              <a:rPr lang="en-US" dirty="0"/>
              <a:t>Ask us questions to resolve issues</a:t>
            </a:r>
          </a:p>
        </p:txBody>
      </p:sp>
    </p:spTree>
    <p:extLst>
      <p:ext uri="{BB962C8B-B14F-4D97-AF65-F5344CB8AC3E}">
        <p14:creationId xmlns:p14="http://schemas.microsoft.com/office/powerpoint/2010/main" val="4198877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C5667-D50F-3E47-A4DA-BC797509AD6B}"/>
              </a:ext>
            </a:extLst>
          </p:cNvPr>
          <p:cNvSpPr>
            <a:spLocks noGrp="1"/>
          </p:cNvSpPr>
          <p:nvPr>
            <p:ph type="title"/>
          </p:nvPr>
        </p:nvSpPr>
        <p:spPr>
          <a:xfrm>
            <a:off x="628650" y="219354"/>
            <a:ext cx="7886700" cy="1325563"/>
          </a:xfrm>
        </p:spPr>
        <p:txBody>
          <a:bodyPr/>
          <a:lstStyle/>
          <a:p>
            <a:r>
              <a:rPr lang="en-US" b="0" dirty="0"/>
              <a:t>Key topics</a:t>
            </a:r>
          </a:p>
        </p:txBody>
      </p:sp>
      <p:sp>
        <p:nvSpPr>
          <p:cNvPr id="3" name="Content Placeholder 2">
            <a:extLst>
              <a:ext uri="{FF2B5EF4-FFF2-40B4-BE49-F238E27FC236}">
                <a16:creationId xmlns:a16="http://schemas.microsoft.com/office/drawing/2014/main" id="{8232105E-677A-EF4D-B7AC-71CF68479263}"/>
              </a:ext>
            </a:extLst>
          </p:cNvPr>
          <p:cNvSpPr>
            <a:spLocks noGrp="1"/>
          </p:cNvSpPr>
          <p:nvPr>
            <p:ph idx="1"/>
          </p:nvPr>
        </p:nvSpPr>
        <p:spPr>
          <a:xfrm>
            <a:off x="668405" y="1350519"/>
            <a:ext cx="8104533" cy="5203767"/>
          </a:xfrm>
        </p:spPr>
        <p:txBody>
          <a:bodyPr>
            <a:normAutofit/>
          </a:bodyPr>
          <a:lstStyle/>
          <a:p>
            <a:r>
              <a:rPr lang="en-US" sz="2400" dirty="0"/>
              <a:t>Data collection (W2)</a:t>
            </a:r>
          </a:p>
          <a:p>
            <a:r>
              <a:rPr lang="en-US" sz="2400" dirty="0"/>
              <a:t>Descriptive analysis (W3)</a:t>
            </a:r>
          </a:p>
          <a:p>
            <a:pPr lvl="1"/>
            <a:r>
              <a:rPr lang="en-US" sz="2000" dirty="0"/>
              <a:t>EDA and visualization</a:t>
            </a:r>
          </a:p>
          <a:p>
            <a:r>
              <a:rPr lang="en-US" sz="2400" dirty="0"/>
              <a:t>Prediction models (W4)</a:t>
            </a:r>
          </a:p>
          <a:p>
            <a:r>
              <a:rPr lang="en-US" sz="2400" dirty="0"/>
              <a:t>Social text analytics (W5 – HW1; </a:t>
            </a:r>
            <a:r>
              <a:rPr lang="en-US" sz="2400" dirty="0">
                <a:solidFill>
                  <a:srgbClr val="0078B9"/>
                </a:solidFill>
              </a:rPr>
              <a:t>W6 and W13: holiday</a:t>
            </a:r>
            <a:r>
              <a:rPr lang="en-US" sz="2400" dirty="0"/>
              <a:t>)</a:t>
            </a:r>
          </a:p>
          <a:p>
            <a:r>
              <a:rPr lang="en-US" sz="2400" dirty="0"/>
              <a:t>Research design (W7)</a:t>
            </a:r>
          </a:p>
          <a:p>
            <a:pPr lvl="1"/>
            <a:r>
              <a:rPr lang="en-US" sz="2000" dirty="0"/>
              <a:t>Regression vs. experimental design</a:t>
            </a:r>
          </a:p>
          <a:p>
            <a:r>
              <a:rPr lang="en-US" sz="2400" dirty="0"/>
              <a:t>User behavior analytics (W8)</a:t>
            </a:r>
          </a:p>
          <a:p>
            <a:r>
              <a:rPr lang="en-US" sz="2400" dirty="0"/>
              <a:t>Causal inference (W9 – HW2)</a:t>
            </a:r>
          </a:p>
          <a:p>
            <a:r>
              <a:rPr lang="en-US" sz="2400" dirty="0"/>
              <a:t>Social network analysis (W10)</a:t>
            </a:r>
          </a:p>
          <a:p>
            <a:pPr lvl="1"/>
            <a:r>
              <a:rPr lang="en-US" sz="2000" dirty="0"/>
              <a:t>Information diffusion, complex contagion, agent-based modeling</a:t>
            </a:r>
          </a:p>
          <a:p>
            <a:r>
              <a:rPr lang="en-US" sz="2400" dirty="0"/>
              <a:t>Innovation analytics (W11 – HW3; Presentation in W12, 14)</a:t>
            </a:r>
          </a:p>
          <a:p>
            <a:endParaRPr lang="en-US" sz="2400" dirty="0"/>
          </a:p>
          <a:p>
            <a:endParaRPr lang="en-US" sz="2000" dirty="0"/>
          </a:p>
          <a:p>
            <a:endParaRPr lang="en-US" sz="2400" dirty="0"/>
          </a:p>
        </p:txBody>
      </p:sp>
    </p:spTree>
    <p:extLst>
      <p:ext uri="{BB962C8B-B14F-4D97-AF65-F5344CB8AC3E}">
        <p14:creationId xmlns:p14="http://schemas.microsoft.com/office/powerpoint/2010/main" val="2458459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0" dirty="0"/>
              <a:t>Grading</a:t>
            </a:r>
            <a:endParaRPr lang="en-US" b="0" dirty="0"/>
          </a:p>
        </p:txBody>
      </p:sp>
      <p:sp>
        <p:nvSpPr>
          <p:cNvPr id="3" name="Content Placeholder 2"/>
          <p:cNvSpPr>
            <a:spLocks noGrp="1"/>
          </p:cNvSpPr>
          <p:nvPr>
            <p:ph idx="1"/>
          </p:nvPr>
        </p:nvSpPr>
        <p:spPr>
          <a:xfrm>
            <a:off x="628650" y="1511998"/>
            <a:ext cx="7886700" cy="5117402"/>
          </a:xfrm>
        </p:spPr>
        <p:txBody>
          <a:bodyPr>
            <a:normAutofit/>
          </a:bodyPr>
          <a:lstStyle/>
          <a:p>
            <a:r>
              <a:rPr lang="en-US" sz="2400" dirty="0"/>
              <a:t>Take-home assignments: 30%</a:t>
            </a:r>
          </a:p>
          <a:p>
            <a:pPr lvl="1"/>
            <a:r>
              <a:rPr lang="en-US" sz="2000" dirty="0"/>
              <a:t>3 HW in total (each 10%, Gen-AI allowed)</a:t>
            </a:r>
          </a:p>
          <a:p>
            <a:pPr lvl="1"/>
            <a:r>
              <a:rPr lang="en-US" sz="2000" dirty="0">
                <a:solidFill>
                  <a:srgbClr val="0432FF"/>
                </a:solidFill>
              </a:rPr>
              <a:t>Each HW is due two weeks after release</a:t>
            </a:r>
          </a:p>
          <a:p>
            <a:r>
              <a:rPr lang="en-US" sz="2400" dirty="0"/>
              <a:t>Group research project: 20%</a:t>
            </a:r>
          </a:p>
          <a:p>
            <a:pPr lvl="1"/>
            <a:r>
              <a:rPr lang="en-US" sz="2000" dirty="0"/>
              <a:t>Each team consists of 4-5 students</a:t>
            </a:r>
          </a:p>
          <a:p>
            <a:pPr lvl="1"/>
            <a:r>
              <a:rPr lang="en-US" sz="2000" dirty="0"/>
              <a:t>Project proposal (2%, 1-2 pages)</a:t>
            </a:r>
          </a:p>
          <a:p>
            <a:pPr lvl="1"/>
            <a:r>
              <a:rPr lang="en-US" sz="2000" dirty="0"/>
              <a:t>Final paper report (8%, 8-10 pages)</a:t>
            </a:r>
          </a:p>
          <a:p>
            <a:pPr lvl="1"/>
            <a:r>
              <a:rPr lang="en-US" sz="2000" dirty="0"/>
              <a:t>Group presentation (10%, ~20 mins)</a:t>
            </a:r>
          </a:p>
          <a:p>
            <a:r>
              <a:rPr lang="en-US" altLang="zh-CN" sz="2400" dirty="0"/>
              <a:t>Final exam: 50%</a:t>
            </a:r>
            <a:endParaRPr lang="en-US" altLang="zh-CN" sz="2000" dirty="0"/>
          </a:p>
          <a:p>
            <a:pPr lvl="1"/>
            <a:r>
              <a:rPr lang="en-US" altLang="zh-CN" sz="2000" dirty="0"/>
              <a:t>Close-book written test</a:t>
            </a:r>
          </a:p>
          <a:p>
            <a:pPr lvl="1"/>
            <a:r>
              <a:rPr lang="en-US" sz="2000" dirty="0" err="1">
                <a:solidFill>
                  <a:srgbClr val="0432FF"/>
                </a:solidFill>
              </a:rPr>
              <a:t>CheatSheet</a:t>
            </a:r>
            <a:r>
              <a:rPr lang="en-US" sz="2000" dirty="0">
                <a:solidFill>
                  <a:srgbClr val="0432FF"/>
                </a:solidFill>
              </a:rPr>
              <a:t> allowed (5 double-sided A4 papers)</a:t>
            </a:r>
          </a:p>
        </p:txBody>
      </p:sp>
    </p:spTree>
    <p:extLst>
      <p:ext uri="{BB962C8B-B14F-4D97-AF65-F5344CB8AC3E}">
        <p14:creationId xmlns:p14="http://schemas.microsoft.com/office/powerpoint/2010/main" val="3752408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F00EE9-E369-A3DC-9FB3-8EEDEDBEEA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CD4D42-77D7-B915-3E55-A93139366249}"/>
              </a:ext>
            </a:extLst>
          </p:cNvPr>
          <p:cNvSpPr>
            <a:spLocks noGrp="1"/>
          </p:cNvSpPr>
          <p:nvPr>
            <p:ph type="title"/>
          </p:nvPr>
        </p:nvSpPr>
        <p:spPr/>
        <p:txBody>
          <a:bodyPr>
            <a:normAutofit/>
          </a:bodyPr>
          <a:lstStyle/>
          <a:p>
            <a:r>
              <a:rPr lang="en-US" b="0" dirty="0"/>
              <a:t>Group project (teamwork)</a:t>
            </a:r>
          </a:p>
        </p:txBody>
      </p:sp>
      <p:sp>
        <p:nvSpPr>
          <p:cNvPr id="3" name="Content Placeholder 2">
            <a:extLst>
              <a:ext uri="{FF2B5EF4-FFF2-40B4-BE49-F238E27FC236}">
                <a16:creationId xmlns:a16="http://schemas.microsoft.com/office/drawing/2014/main" id="{2BD31A48-8867-5AF7-7DAC-803CFC6A000E}"/>
              </a:ext>
            </a:extLst>
          </p:cNvPr>
          <p:cNvSpPr>
            <a:spLocks noGrp="1"/>
          </p:cNvSpPr>
          <p:nvPr>
            <p:ph idx="1"/>
          </p:nvPr>
        </p:nvSpPr>
        <p:spPr>
          <a:xfrm>
            <a:off x="616946" y="1545070"/>
            <a:ext cx="7886700" cy="5312930"/>
          </a:xfrm>
        </p:spPr>
        <p:txBody>
          <a:bodyPr>
            <a:normAutofit/>
          </a:bodyPr>
          <a:lstStyle/>
          <a:p>
            <a:r>
              <a:rPr lang="en-US" sz="2400" dirty="0"/>
              <a:t>Form/join your team on Canvas –&gt; People –&gt; CSS tab:</a:t>
            </a:r>
          </a:p>
          <a:p>
            <a:pPr lvl="1"/>
            <a:r>
              <a:rPr lang="en-US" sz="2000" dirty="0"/>
              <a:t>Proposal due in Week 8</a:t>
            </a:r>
          </a:p>
          <a:p>
            <a:pPr lvl="2"/>
            <a:r>
              <a:rPr lang="en-US" sz="1600" dirty="0"/>
              <a:t>Study motivation &amp; importance</a:t>
            </a:r>
          </a:p>
          <a:p>
            <a:pPr lvl="2"/>
            <a:r>
              <a:rPr lang="en-US" sz="1600" dirty="0"/>
              <a:t>Dataset &amp; methodologies</a:t>
            </a:r>
          </a:p>
          <a:p>
            <a:pPr lvl="2"/>
            <a:r>
              <a:rPr lang="en-US" sz="1600" dirty="0"/>
              <a:t>Research plan &amp; expectations</a:t>
            </a:r>
          </a:p>
          <a:p>
            <a:pPr lvl="1"/>
            <a:r>
              <a:rPr lang="en-US" sz="2000" dirty="0"/>
              <a:t>final report due at end of semester</a:t>
            </a:r>
            <a:endParaRPr lang="en-US" sz="2000" dirty="0">
              <a:solidFill>
                <a:srgbClr val="0432FF"/>
              </a:solidFill>
            </a:endParaRPr>
          </a:p>
          <a:p>
            <a:pPr lvl="1"/>
            <a:r>
              <a:rPr lang="en-US" sz="2000" dirty="0"/>
              <a:t>Submit presentation slides in Week 12</a:t>
            </a:r>
          </a:p>
          <a:p>
            <a:r>
              <a:rPr lang="en-US" sz="2400" dirty="0"/>
              <a:t>Presentation (Week 12&amp;14) should contain five sections:</a:t>
            </a:r>
          </a:p>
          <a:p>
            <a:pPr lvl="1">
              <a:spcAft>
                <a:spcPts val="450"/>
              </a:spcAft>
            </a:pPr>
            <a:r>
              <a:rPr lang="en-US" sz="2000" dirty="0">
                <a:solidFill>
                  <a:srgbClr val="0019FF"/>
                </a:solidFill>
              </a:rPr>
              <a:t>Study context &amp; motivation</a:t>
            </a:r>
          </a:p>
          <a:p>
            <a:pPr lvl="1">
              <a:spcAft>
                <a:spcPts val="450"/>
              </a:spcAft>
            </a:pPr>
            <a:r>
              <a:rPr lang="en-US" sz="2000" dirty="0">
                <a:solidFill>
                  <a:srgbClr val="0019FF"/>
                </a:solidFill>
              </a:rPr>
              <a:t>Research questions</a:t>
            </a:r>
          </a:p>
          <a:p>
            <a:pPr lvl="1">
              <a:spcAft>
                <a:spcPts val="450"/>
              </a:spcAft>
            </a:pPr>
            <a:r>
              <a:rPr lang="en-US" sz="2000" dirty="0">
                <a:solidFill>
                  <a:srgbClr val="0019FF"/>
                </a:solidFill>
              </a:rPr>
              <a:t>Data &amp; methods</a:t>
            </a:r>
          </a:p>
          <a:p>
            <a:pPr lvl="1">
              <a:spcAft>
                <a:spcPts val="450"/>
              </a:spcAft>
            </a:pPr>
            <a:r>
              <a:rPr lang="en-US" sz="2000" dirty="0">
                <a:solidFill>
                  <a:srgbClr val="0019FF"/>
                </a:solidFill>
              </a:rPr>
              <a:t>Key findings &amp; takeaways</a:t>
            </a:r>
          </a:p>
          <a:p>
            <a:pPr lvl="1">
              <a:spcAft>
                <a:spcPts val="450"/>
              </a:spcAft>
            </a:pPr>
            <a:r>
              <a:rPr lang="en-US" sz="2000" dirty="0">
                <a:solidFill>
                  <a:srgbClr val="0019FF"/>
                </a:solidFill>
              </a:rPr>
              <a:t>Implications &amp; limitations</a:t>
            </a:r>
          </a:p>
        </p:txBody>
      </p:sp>
      <p:sp>
        <p:nvSpPr>
          <p:cNvPr id="6" name="TextBox 5">
            <a:extLst>
              <a:ext uri="{FF2B5EF4-FFF2-40B4-BE49-F238E27FC236}">
                <a16:creationId xmlns:a16="http://schemas.microsoft.com/office/drawing/2014/main" id="{0D0ADEE6-7732-7940-DC9F-3834BDD7008E}"/>
              </a:ext>
            </a:extLst>
          </p:cNvPr>
          <p:cNvSpPr txBox="1"/>
          <p:nvPr/>
        </p:nvSpPr>
        <p:spPr>
          <a:xfrm>
            <a:off x="4207602" y="4764910"/>
            <a:ext cx="4737615" cy="830997"/>
          </a:xfrm>
          <a:prstGeom prst="rect">
            <a:avLst/>
          </a:prstGeom>
          <a:noFill/>
          <a:ln w="25400">
            <a:solidFill>
              <a:schemeClr val="tx1"/>
            </a:solidFill>
          </a:ln>
        </p:spPr>
        <p:txBody>
          <a:bodyPr wrap="square">
            <a:spAutoFit/>
          </a:bodyPr>
          <a:lstStyle/>
          <a:p>
            <a:pPr marL="17463" lvl="1"/>
            <a:r>
              <a:rPr lang="en-US" sz="2400" b="1" dirty="0">
                <a:solidFill>
                  <a:srgbClr val="C00000"/>
                </a:solidFill>
              </a:rPr>
              <a:t>No free rider:</a:t>
            </a:r>
            <a:r>
              <a:rPr lang="en-US" sz="2400" dirty="0">
                <a:solidFill>
                  <a:srgbClr val="C00000"/>
                </a:solidFill>
              </a:rPr>
              <a:t> each team member must make meaningful contribution!</a:t>
            </a:r>
          </a:p>
        </p:txBody>
      </p:sp>
    </p:spTree>
    <p:extLst>
      <p:ext uri="{BB962C8B-B14F-4D97-AF65-F5344CB8AC3E}">
        <p14:creationId xmlns:p14="http://schemas.microsoft.com/office/powerpoint/2010/main" val="3106113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Late Policy</a:t>
            </a:r>
          </a:p>
        </p:txBody>
      </p:sp>
      <p:sp>
        <p:nvSpPr>
          <p:cNvPr id="3" name="Content Placeholder 2"/>
          <p:cNvSpPr>
            <a:spLocks noGrp="1"/>
          </p:cNvSpPr>
          <p:nvPr>
            <p:ph idx="1"/>
          </p:nvPr>
        </p:nvSpPr>
        <p:spPr/>
        <p:txBody>
          <a:bodyPr>
            <a:normAutofit/>
          </a:bodyPr>
          <a:lstStyle/>
          <a:p>
            <a:r>
              <a:rPr lang="en-US" dirty="0"/>
              <a:t>Late submission is not graded</a:t>
            </a:r>
          </a:p>
          <a:p>
            <a:pPr lvl="1"/>
            <a:r>
              <a:rPr lang="en-US" b="1" dirty="0"/>
              <a:t>1 min late is still late</a:t>
            </a:r>
            <a:endParaRPr lang="en-US" dirty="0"/>
          </a:p>
          <a:p>
            <a:pPr lvl="1"/>
            <a:r>
              <a:rPr lang="en-US" dirty="0"/>
              <a:t>You can still submit after due date (but no grading)</a:t>
            </a:r>
          </a:p>
          <a:p>
            <a:r>
              <a:rPr lang="en-US" dirty="0"/>
              <a:t>1 no-penalty late submission allowed</a:t>
            </a:r>
          </a:p>
          <a:p>
            <a:pPr lvl="1"/>
            <a:r>
              <a:rPr lang="en-US" dirty="0"/>
              <a:t>No excuse needed (no need to ask)</a:t>
            </a:r>
          </a:p>
          <a:p>
            <a:pPr lvl="1"/>
            <a:r>
              <a:rPr lang="en-US" dirty="0">
                <a:solidFill>
                  <a:srgbClr val="00B0F0"/>
                </a:solidFill>
              </a:rPr>
              <a:t>Acceptable up to 3 days after due date</a:t>
            </a:r>
          </a:p>
          <a:p>
            <a:pPr lvl="1"/>
            <a:r>
              <a:rPr lang="en-US" dirty="0"/>
              <a:t>Can only apply it to a single assignment</a:t>
            </a:r>
          </a:p>
          <a:p>
            <a:pPr lvl="1"/>
            <a:r>
              <a:rPr lang="en-US" dirty="0"/>
              <a:t>Use it wisely (for sick, family issues, etc.)</a:t>
            </a:r>
          </a:p>
        </p:txBody>
      </p:sp>
    </p:spTree>
    <p:extLst>
      <p:ext uri="{BB962C8B-B14F-4D97-AF65-F5344CB8AC3E}">
        <p14:creationId xmlns:p14="http://schemas.microsoft.com/office/powerpoint/2010/main" val="1267797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Original work policy</a:t>
            </a:r>
          </a:p>
        </p:txBody>
      </p:sp>
      <p:sp>
        <p:nvSpPr>
          <p:cNvPr id="3" name="Content Placeholder 2"/>
          <p:cNvSpPr>
            <a:spLocks noGrp="1"/>
          </p:cNvSpPr>
          <p:nvPr>
            <p:ph idx="1"/>
          </p:nvPr>
        </p:nvSpPr>
        <p:spPr>
          <a:xfrm>
            <a:off x="628650" y="1626754"/>
            <a:ext cx="8037368" cy="4866120"/>
          </a:xfrm>
        </p:spPr>
        <p:txBody>
          <a:bodyPr>
            <a:normAutofit fontScale="77500" lnSpcReduction="20000"/>
          </a:bodyPr>
          <a:lstStyle/>
          <a:p>
            <a:pPr>
              <a:lnSpc>
                <a:spcPct val="120000"/>
              </a:lnSpc>
            </a:pPr>
            <a:r>
              <a:rPr lang="en-US" dirty="0"/>
              <a:t>Unless otherwise specified in an assignment, </a:t>
            </a:r>
            <a:r>
              <a:rPr lang="en-US" u="sng" dirty="0"/>
              <a:t>all</a:t>
            </a:r>
            <a:r>
              <a:rPr lang="en-US" dirty="0"/>
              <a:t> submitted work must be </a:t>
            </a:r>
            <a:r>
              <a:rPr lang="en-US" u="sng" dirty="0"/>
              <a:t>your own, original work</a:t>
            </a:r>
            <a:r>
              <a:rPr lang="en-US" dirty="0"/>
              <a:t>.</a:t>
            </a:r>
          </a:p>
          <a:p>
            <a:pPr>
              <a:lnSpc>
                <a:spcPct val="120000"/>
              </a:lnSpc>
            </a:pPr>
            <a:r>
              <a:rPr lang="en-US" dirty="0"/>
              <a:t>You may discuss approaches with others on individual assignments, but </a:t>
            </a:r>
            <a:r>
              <a:rPr lang="en-US" u="sng" dirty="0"/>
              <a:t>you may not copy code or other work wholesale.</a:t>
            </a:r>
            <a:endParaRPr lang="en-US" dirty="0"/>
          </a:p>
          <a:p>
            <a:pPr>
              <a:lnSpc>
                <a:spcPct val="120000"/>
              </a:lnSpc>
            </a:pPr>
            <a:r>
              <a:rPr lang="en-US" u="sng" dirty="0"/>
              <a:t>Any</a:t>
            </a:r>
            <a:r>
              <a:rPr lang="en-US" dirty="0"/>
              <a:t> excerpt or reference from the work of others must be clearly identified as a quotation, and a proper citation provided.</a:t>
            </a:r>
          </a:p>
          <a:p>
            <a:pPr>
              <a:lnSpc>
                <a:spcPct val="120000"/>
              </a:lnSpc>
            </a:pPr>
            <a:r>
              <a:rPr lang="en-US" dirty="0"/>
              <a:t>Any violation of the Department’s policy on Academic Integrity will result in severe penalties, which might range from:</a:t>
            </a:r>
          </a:p>
          <a:p>
            <a:pPr lvl="1">
              <a:lnSpc>
                <a:spcPct val="120000"/>
              </a:lnSpc>
            </a:pPr>
            <a:r>
              <a:rPr lang="en-US" sz="2600" dirty="0"/>
              <a:t>failing an assignment</a:t>
            </a:r>
          </a:p>
          <a:p>
            <a:pPr lvl="1">
              <a:lnSpc>
                <a:spcPct val="120000"/>
              </a:lnSpc>
            </a:pPr>
            <a:r>
              <a:rPr lang="en-US" sz="2600" dirty="0"/>
              <a:t>failing the course</a:t>
            </a:r>
          </a:p>
          <a:p>
            <a:pPr lvl="1">
              <a:lnSpc>
                <a:spcPct val="120000"/>
              </a:lnSpc>
            </a:pPr>
            <a:r>
              <a:rPr lang="en-US" sz="2600" dirty="0"/>
              <a:t>being expelled from the program</a:t>
            </a:r>
            <a:endParaRPr lang="en-US" dirty="0"/>
          </a:p>
        </p:txBody>
      </p:sp>
    </p:spTree>
    <p:extLst>
      <p:ext uri="{BB962C8B-B14F-4D97-AF65-F5344CB8AC3E}">
        <p14:creationId xmlns:p14="http://schemas.microsoft.com/office/powerpoint/2010/main" val="272778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0" dirty="0"/>
              <a:t>Suggested books</a:t>
            </a:r>
            <a:endParaRPr lang="en-US" b="0" dirty="0"/>
          </a:p>
        </p:txBody>
      </p:sp>
      <p:sp>
        <p:nvSpPr>
          <p:cNvPr id="3" name="Content Placeholder 2"/>
          <p:cNvSpPr>
            <a:spLocks noGrp="1"/>
          </p:cNvSpPr>
          <p:nvPr>
            <p:ph idx="1"/>
          </p:nvPr>
        </p:nvSpPr>
        <p:spPr>
          <a:xfrm>
            <a:off x="612025" y="1446366"/>
            <a:ext cx="8515350" cy="4351338"/>
          </a:xfrm>
        </p:spPr>
        <p:txBody>
          <a:bodyPr/>
          <a:lstStyle/>
          <a:p>
            <a:r>
              <a:rPr lang="en-US" altLang="zh-CN" dirty="0"/>
              <a:t>[Bit by Bit: Social Research in the Digital Age]</a:t>
            </a:r>
          </a:p>
          <a:p>
            <a:r>
              <a:rPr lang="en-US" altLang="zh-CN" dirty="0"/>
              <a:t>[Natural Language Processing with Python]</a:t>
            </a:r>
          </a:p>
          <a:p>
            <a:r>
              <a:rPr lang="en-US" altLang="zh-CN" dirty="0"/>
              <a:t>[Networks, Crowds, and Markets]</a:t>
            </a:r>
          </a:p>
        </p:txBody>
      </p:sp>
      <p:pic>
        <p:nvPicPr>
          <p:cNvPr id="4" name="Picture 3">
            <a:extLst>
              <a:ext uri="{FF2B5EF4-FFF2-40B4-BE49-F238E27FC236}">
                <a16:creationId xmlns:a16="http://schemas.microsoft.com/office/drawing/2014/main" id="{1758DBB7-1086-9D83-EC05-F9615B356624}"/>
              </a:ext>
            </a:extLst>
          </p:cNvPr>
          <p:cNvPicPr>
            <a:picLocks noChangeAspect="1"/>
          </p:cNvPicPr>
          <p:nvPr/>
        </p:nvPicPr>
        <p:blipFill>
          <a:blip r:embed="rId2"/>
          <a:stretch>
            <a:fillRect/>
          </a:stretch>
        </p:blipFill>
        <p:spPr>
          <a:xfrm>
            <a:off x="3435820" y="3221152"/>
            <a:ext cx="2272359" cy="2982098"/>
          </a:xfrm>
          <a:prstGeom prst="rect">
            <a:avLst/>
          </a:prstGeom>
        </p:spPr>
      </p:pic>
      <p:pic>
        <p:nvPicPr>
          <p:cNvPr id="6" name="Picture 5">
            <a:extLst>
              <a:ext uri="{FF2B5EF4-FFF2-40B4-BE49-F238E27FC236}">
                <a16:creationId xmlns:a16="http://schemas.microsoft.com/office/drawing/2014/main" id="{E8A6439B-678D-FE51-CDB8-B11782ADAD18}"/>
              </a:ext>
            </a:extLst>
          </p:cNvPr>
          <p:cNvPicPr>
            <a:picLocks noChangeAspect="1"/>
          </p:cNvPicPr>
          <p:nvPr/>
        </p:nvPicPr>
        <p:blipFill>
          <a:blip r:embed="rId3"/>
          <a:stretch>
            <a:fillRect/>
          </a:stretch>
        </p:blipFill>
        <p:spPr>
          <a:xfrm>
            <a:off x="921645" y="3221152"/>
            <a:ext cx="2040339" cy="2986760"/>
          </a:xfrm>
          <a:prstGeom prst="rect">
            <a:avLst/>
          </a:prstGeom>
        </p:spPr>
      </p:pic>
      <p:pic>
        <p:nvPicPr>
          <p:cNvPr id="1026" name="Picture 2" descr="Bit by Bit: Social Research in the Digital Age eBook : Salganik, Matthew  J.: Amazon.ca: Books">
            <a:extLst>
              <a:ext uri="{FF2B5EF4-FFF2-40B4-BE49-F238E27FC236}">
                <a16:creationId xmlns:a16="http://schemas.microsoft.com/office/drawing/2014/main" id="{6FE3C6A7-BD8C-70C1-24FA-9283956435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2015" y="2719568"/>
            <a:ext cx="2664619"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926626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zhang" id="{16B57925-4BF1-1F47-9CC9-F9B8FF84AD2B}" vid="{9FDA24BC-AEBA-8448-BDDE-8ACFED39388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9035</TotalTime>
  <Words>2693</Words>
  <Application>Microsoft Macintosh PowerPoint</Application>
  <PresentationFormat>On-screen Show (4:3)</PresentationFormat>
  <Paragraphs>341</Paragraphs>
  <Slides>36</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Adobe Devanagari</vt:lpstr>
      <vt:lpstr>LM Sans 12</vt:lpstr>
      <vt:lpstr>STSong</vt:lpstr>
      <vt:lpstr>Abadi MT Condensed Extra Bold</vt:lpstr>
      <vt:lpstr>Abadi MT Condensed Light</vt:lpstr>
      <vt:lpstr>Arial</vt:lpstr>
      <vt:lpstr>Calibri</vt:lpstr>
      <vt:lpstr>Open Sans</vt:lpstr>
      <vt:lpstr>Office Theme</vt:lpstr>
      <vt:lpstr>SDSC 2005 - Introduction to Computational Social Science </vt:lpstr>
      <vt:lpstr>Hao PENG (彭浩)</vt:lpstr>
      <vt:lpstr>About this course</vt:lpstr>
      <vt:lpstr>Key topics</vt:lpstr>
      <vt:lpstr>Grading</vt:lpstr>
      <vt:lpstr>Group project (teamwork)</vt:lpstr>
      <vt:lpstr>Late Policy</vt:lpstr>
      <vt:lpstr>Original work policy</vt:lpstr>
      <vt:lpstr>Suggested books</vt:lpstr>
      <vt:lpstr>Questions about class logistics?</vt:lpstr>
      <vt:lpstr>Agenda for today</vt:lpstr>
      <vt:lpstr>What is Computational Social Science (CSS)?</vt:lpstr>
      <vt:lpstr>Social Science vs. Computer Sci</vt:lpstr>
      <vt:lpstr>Example study: how does influence spread through the social networks</vt:lpstr>
      <vt:lpstr>Example study: how does influence spread through the social networks</vt:lpstr>
      <vt:lpstr>Example study: how does influence spread through the social networks</vt:lpstr>
      <vt:lpstr>CSS research paradigm: Computational</vt:lpstr>
      <vt:lpstr>Summarizing differences</vt:lpstr>
      <vt:lpstr>Core components of CSS</vt:lpstr>
      <vt:lpstr>Personality prediction via FB likes</vt:lpstr>
      <vt:lpstr>Personality prediction via FB likes</vt:lpstr>
      <vt:lpstr>Linguistic analysis in politics</vt:lpstr>
      <vt:lpstr>Image analysis in sharing economy</vt:lpstr>
      <vt:lpstr>Image-based demographic analysis</vt:lpstr>
      <vt:lpstr>Image-based demographic analysis</vt:lpstr>
      <vt:lpstr>Social media &amp; network analytics</vt:lpstr>
      <vt:lpstr>Diversity of connection &gt; size of friends</vt:lpstr>
      <vt:lpstr>Quality vs. Popularity</vt:lpstr>
      <vt:lpstr>Does quality predict success?</vt:lpstr>
      <vt:lpstr>Large-scale online experiment</vt:lpstr>
      <vt:lpstr>Unpredictability of online popularity</vt:lpstr>
      <vt:lpstr>Popularity only partly reflects quality</vt:lpstr>
      <vt:lpstr>NLP and science policy analysis</vt:lpstr>
      <vt:lpstr>Linguistic communication is key to secure funding &amp; investment</vt:lpstr>
      <vt:lpstr>In summary</vt:lpstr>
      <vt:lpstr>Getting prepared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SEEM4112 Computing Methods in Data Analytics 1. Introduction</dc:title>
  <dc:creator>Q Z</dc:creator>
  <cp:lastModifiedBy>Hao Peng</cp:lastModifiedBy>
  <cp:revision>226</cp:revision>
  <dcterms:created xsi:type="dcterms:W3CDTF">2019-01-16T16:49:18Z</dcterms:created>
  <dcterms:modified xsi:type="dcterms:W3CDTF">2026-01-11T15:10:18Z</dcterms:modified>
</cp:coreProperties>
</file>